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60"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7" r:id="rId19"/>
    <p:sldId id="278" r:id="rId20"/>
    <p:sldId id="279" r:id="rId21"/>
    <p:sldId id="280" r:id="rId22"/>
    <p:sldId id="281" r:id="rId23"/>
    <p:sldId id="282" r:id="rId24"/>
    <p:sldId id="283" r:id="rId25"/>
    <p:sldId id="284" r:id="rId26"/>
    <p:sldId id="285" r:id="rId27"/>
    <p:sldId id="286" r:id="rId28"/>
    <p:sldId id="287" r:id="rId29"/>
    <p:sldId id="288" r:id="rId30"/>
    <p:sldId id="289" r:id="rId31"/>
    <p:sldId id="290" r:id="rId32"/>
    <p:sldId id="291"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6" autoAdjust="0"/>
    <p:restoredTop sz="94660"/>
  </p:normalViewPr>
  <p:slideViewPr>
    <p:cSldViewPr snapToGrid="0">
      <p:cViewPr varScale="1">
        <p:scale>
          <a:sx n="114" d="100"/>
          <a:sy n="114" d="100"/>
        </p:scale>
        <p:origin x="474"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iagrams/_rels/data10.xml.rels><?xml version="1.0" encoding="UTF-8" standalone="yes"?>
<Relationships xmlns="http://schemas.openxmlformats.org/package/2006/relationships"><Relationship Id="rId8" Type="http://schemas.openxmlformats.org/officeDocument/2006/relationships/image" Target="../media/image33.sv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27.svg"/><Relationship Id="rId1" Type="http://schemas.openxmlformats.org/officeDocument/2006/relationships/image" Target="../media/image26.png"/><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29.svg"/></Relationships>
</file>

<file path=ppt/diagrams/_rels/data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3.svg"/><Relationship Id="rId1" Type="http://schemas.openxmlformats.org/officeDocument/2006/relationships/image" Target="../media/image12.png"/><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image" Target="../media/image17.svg"/></Relationships>
</file>

<file path=ppt/diagrams/_rels/data1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svg"/><Relationship Id="rId1" Type="http://schemas.openxmlformats.org/officeDocument/2006/relationships/image" Target="../media/image36.png"/><Relationship Id="rId6" Type="http://schemas.openxmlformats.org/officeDocument/2006/relationships/image" Target="../media/image41.svg"/><Relationship Id="rId5" Type="http://schemas.openxmlformats.org/officeDocument/2006/relationships/image" Target="../media/image40.png"/><Relationship Id="rId4" Type="http://schemas.openxmlformats.org/officeDocument/2006/relationships/image" Target="../media/image39.svg"/></Relationships>
</file>

<file path=ppt/diagrams/_rels/data1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23.svg"/><Relationship Id="rId1" Type="http://schemas.openxmlformats.org/officeDocument/2006/relationships/image" Target="../media/image22.png"/><Relationship Id="rId6" Type="http://schemas.openxmlformats.org/officeDocument/2006/relationships/image" Target="../media/image45.svg"/><Relationship Id="rId5" Type="http://schemas.openxmlformats.org/officeDocument/2006/relationships/image" Target="../media/image44.png"/><Relationship Id="rId4" Type="http://schemas.openxmlformats.org/officeDocument/2006/relationships/image" Target="../media/image43.svg"/></Relationships>
</file>

<file path=ppt/diagrams/_rels/data1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13.svg"/><Relationship Id="rId1" Type="http://schemas.openxmlformats.org/officeDocument/2006/relationships/image" Target="../media/image12.png"/><Relationship Id="rId6" Type="http://schemas.openxmlformats.org/officeDocument/2006/relationships/image" Target="../media/image49.svg"/><Relationship Id="rId5" Type="http://schemas.openxmlformats.org/officeDocument/2006/relationships/image" Target="../media/image48.png"/><Relationship Id="rId4" Type="http://schemas.openxmlformats.org/officeDocument/2006/relationships/image" Target="../media/image47.svg"/></Relationships>
</file>

<file path=ppt/diagrams/_rels/data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51.svg"/><Relationship Id="rId1" Type="http://schemas.openxmlformats.org/officeDocument/2006/relationships/image" Target="../media/image50.png"/><Relationship Id="rId4" Type="http://schemas.openxmlformats.org/officeDocument/2006/relationships/image" Target="../media/image23.svg"/></Relationships>
</file>

<file path=ppt/diagrams/_rels/data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svg"/><Relationship Id="rId1" Type="http://schemas.openxmlformats.org/officeDocument/2006/relationships/image" Target="../media/image12.png"/><Relationship Id="rId4" Type="http://schemas.openxmlformats.org/officeDocument/2006/relationships/image" Target="../media/image15.svg"/></Relationships>
</file>

<file path=ppt/diagrams/_rels/data2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23.svg"/><Relationship Id="rId1" Type="http://schemas.openxmlformats.org/officeDocument/2006/relationships/image" Target="../media/image22.png"/><Relationship Id="rId4" Type="http://schemas.openxmlformats.org/officeDocument/2006/relationships/image" Target="../media/image45.svg"/></Relationships>
</file>

<file path=ppt/diagrams/_rels/data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3.svg"/><Relationship Id="rId1" Type="http://schemas.openxmlformats.org/officeDocument/2006/relationships/image" Target="../media/image12.png"/><Relationship Id="rId4" Type="http://schemas.openxmlformats.org/officeDocument/2006/relationships/image" Target="../media/image17.svg"/></Relationships>
</file>

<file path=ppt/diagrams/_rels/data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3.svg"/><Relationship Id="rId1" Type="http://schemas.openxmlformats.org/officeDocument/2006/relationships/image" Target="../media/image12.png"/><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diagrams/_rels/data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svg"/><Relationship Id="rId1" Type="http://schemas.openxmlformats.org/officeDocument/2006/relationships/image" Target="../media/image20.png"/><Relationship Id="rId4" Type="http://schemas.openxmlformats.org/officeDocument/2006/relationships/image" Target="../media/image23.svg"/></Relationships>
</file>

<file path=ppt/diagrams/_rels/data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5.svg"/><Relationship Id="rId1" Type="http://schemas.openxmlformats.org/officeDocument/2006/relationships/image" Target="../media/image24.png"/><Relationship Id="rId4" Type="http://schemas.openxmlformats.org/officeDocument/2006/relationships/image" Target="../media/image23.svg"/></Relationships>
</file>

<file path=ppt/diagrams/_rels/drawing10.xml.rels><?xml version="1.0" encoding="UTF-8" standalone="yes"?>
<Relationships xmlns="http://schemas.openxmlformats.org/package/2006/relationships"><Relationship Id="rId8" Type="http://schemas.openxmlformats.org/officeDocument/2006/relationships/image" Target="../media/image33.sv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27.svg"/><Relationship Id="rId1" Type="http://schemas.openxmlformats.org/officeDocument/2006/relationships/image" Target="../media/image26.png"/><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29.svg"/></Relationships>
</file>

<file path=ppt/diagrams/_rels/drawing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3.svg"/><Relationship Id="rId1" Type="http://schemas.openxmlformats.org/officeDocument/2006/relationships/image" Target="../media/image12.png"/><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image" Target="../media/image17.svg"/></Relationships>
</file>

<file path=ppt/diagrams/_rels/drawing1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svg"/><Relationship Id="rId1" Type="http://schemas.openxmlformats.org/officeDocument/2006/relationships/image" Target="../media/image36.png"/><Relationship Id="rId6" Type="http://schemas.openxmlformats.org/officeDocument/2006/relationships/image" Target="../media/image41.svg"/><Relationship Id="rId5" Type="http://schemas.openxmlformats.org/officeDocument/2006/relationships/image" Target="../media/image40.png"/><Relationship Id="rId4" Type="http://schemas.openxmlformats.org/officeDocument/2006/relationships/image" Target="../media/image39.svg"/></Relationships>
</file>

<file path=ppt/diagrams/_rels/drawing1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23.svg"/><Relationship Id="rId1" Type="http://schemas.openxmlformats.org/officeDocument/2006/relationships/image" Target="../media/image22.png"/><Relationship Id="rId6" Type="http://schemas.openxmlformats.org/officeDocument/2006/relationships/image" Target="../media/image45.svg"/><Relationship Id="rId5" Type="http://schemas.openxmlformats.org/officeDocument/2006/relationships/image" Target="../media/image44.png"/><Relationship Id="rId4" Type="http://schemas.openxmlformats.org/officeDocument/2006/relationships/image" Target="../media/image43.svg"/></Relationships>
</file>

<file path=ppt/diagrams/_rels/drawing1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13.svg"/><Relationship Id="rId1" Type="http://schemas.openxmlformats.org/officeDocument/2006/relationships/image" Target="../media/image12.png"/><Relationship Id="rId6" Type="http://schemas.openxmlformats.org/officeDocument/2006/relationships/image" Target="../media/image49.svg"/><Relationship Id="rId5" Type="http://schemas.openxmlformats.org/officeDocument/2006/relationships/image" Target="../media/image48.png"/><Relationship Id="rId4" Type="http://schemas.openxmlformats.org/officeDocument/2006/relationships/image" Target="../media/image47.svg"/></Relationships>
</file>

<file path=ppt/diagrams/_rels/drawing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51.svg"/><Relationship Id="rId1" Type="http://schemas.openxmlformats.org/officeDocument/2006/relationships/image" Target="../media/image50.png"/><Relationship Id="rId4" Type="http://schemas.openxmlformats.org/officeDocument/2006/relationships/image" Target="../media/image23.svg"/></Relationships>
</file>

<file path=ppt/diagrams/_rels/drawing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svg"/><Relationship Id="rId1" Type="http://schemas.openxmlformats.org/officeDocument/2006/relationships/image" Target="../media/image12.png"/><Relationship Id="rId4" Type="http://schemas.openxmlformats.org/officeDocument/2006/relationships/image" Target="../media/image15.svg"/></Relationships>
</file>

<file path=ppt/diagrams/_rels/drawing2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23.svg"/><Relationship Id="rId1" Type="http://schemas.openxmlformats.org/officeDocument/2006/relationships/image" Target="../media/image22.png"/><Relationship Id="rId4" Type="http://schemas.openxmlformats.org/officeDocument/2006/relationships/image" Target="../media/image45.svg"/></Relationships>
</file>

<file path=ppt/diagrams/_rels/drawing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3.svg"/><Relationship Id="rId1" Type="http://schemas.openxmlformats.org/officeDocument/2006/relationships/image" Target="../media/image12.png"/><Relationship Id="rId4" Type="http://schemas.openxmlformats.org/officeDocument/2006/relationships/image" Target="../media/image17.svg"/></Relationships>
</file>

<file path=ppt/diagrams/_rels/drawing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3.svg"/><Relationship Id="rId1" Type="http://schemas.openxmlformats.org/officeDocument/2006/relationships/image" Target="../media/image12.png"/><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diagrams/_rels/drawing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svg"/><Relationship Id="rId1" Type="http://schemas.openxmlformats.org/officeDocument/2006/relationships/image" Target="../media/image20.png"/><Relationship Id="rId4" Type="http://schemas.openxmlformats.org/officeDocument/2006/relationships/image" Target="../media/image23.svg"/></Relationships>
</file>

<file path=ppt/diagrams/_rels/drawing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5.svg"/><Relationship Id="rId1" Type="http://schemas.openxmlformats.org/officeDocument/2006/relationships/image" Target="../media/image24.png"/><Relationship Id="rId4" Type="http://schemas.openxmlformats.org/officeDocument/2006/relationships/image" Target="../media/image23.sv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B0C6066-18CA-4B99-AB1B-53BA19D2FA5F}" type="doc">
      <dgm:prSet loTypeId="urn:microsoft.com/office/officeart/2005/8/layout/process5" loCatId="process" qsTypeId="urn:microsoft.com/office/officeart/2005/8/quickstyle/simple1" qsCatId="simple" csTypeId="urn:microsoft.com/office/officeart/2005/8/colors/colorful5" csCatId="colorful" phldr="1"/>
      <dgm:spPr/>
      <dgm:t>
        <a:bodyPr/>
        <a:lstStyle/>
        <a:p>
          <a:endParaRPr lang="en-US"/>
        </a:p>
      </dgm:t>
    </dgm:pt>
    <dgm:pt modelId="{C0AFB585-457F-47AE-8CFD-0994BF8667E6}">
      <dgm:prSet custT="1"/>
      <dgm:spPr/>
      <dgm:t>
        <a:bodyPr/>
        <a:lstStyle/>
        <a:p>
          <a:r>
            <a:rPr lang="en-US" sz="2000" dirty="0"/>
            <a:t>Inherited Vulnerability: Research indicates that genetics can account for approximately 40-60% of an individual’s susceptibility to SUD</a:t>
          </a:r>
        </a:p>
      </dgm:t>
    </dgm:pt>
    <dgm:pt modelId="{D6583542-62DC-446C-97E9-5C9C03509297}" type="parTrans" cxnId="{B7CB6CAA-96C5-41DD-8456-58024291FD81}">
      <dgm:prSet/>
      <dgm:spPr/>
      <dgm:t>
        <a:bodyPr/>
        <a:lstStyle/>
        <a:p>
          <a:endParaRPr lang="en-US"/>
        </a:p>
      </dgm:t>
    </dgm:pt>
    <dgm:pt modelId="{656D076A-1162-48E1-B6AB-3434910E1C26}" type="sibTrans" cxnId="{B7CB6CAA-96C5-41DD-8456-58024291FD81}">
      <dgm:prSet/>
      <dgm:spPr/>
      <dgm:t>
        <a:bodyPr/>
        <a:lstStyle/>
        <a:p>
          <a:endParaRPr lang="en-US"/>
        </a:p>
      </dgm:t>
    </dgm:pt>
    <dgm:pt modelId="{AF2FB9B0-A9E0-422F-8F0C-4F8AADD7B7D8}">
      <dgm:prSet custT="1"/>
      <dgm:spPr/>
      <dgm:t>
        <a:bodyPr/>
        <a:lstStyle/>
        <a:p>
          <a:r>
            <a:rPr lang="en-US" sz="2000" dirty="0"/>
            <a:t>Family Studies: Studies of families, twins, and adopted individuals show higher rates of substance use disorders among biological relatives compared to</a:t>
          </a:r>
          <a:r>
            <a:rPr lang="en-US" sz="1800" dirty="0"/>
            <a:t> </a:t>
          </a:r>
          <a:r>
            <a:rPr lang="en-US" sz="2000" dirty="0"/>
            <a:t>non-biological relatives</a:t>
          </a:r>
        </a:p>
      </dgm:t>
    </dgm:pt>
    <dgm:pt modelId="{95CB97A5-52D8-404F-86E6-ECDF34B0EF42}" type="parTrans" cxnId="{1B77EF03-1A18-4EFC-942E-25FE7EC49978}">
      <dgm:prSet/>
      <dgm:spPr/>
      <dgm:t>
        <a:bodyPr/>
        <a:lstStyle/>
        <a:p>
          <a:endParaRPr lang="en-US"/>
        </a:p>
      </dgm:t>
    </dgm:pt>
    <dgm:pt modelId="{0E0E198E-880E-452B-9602-55C32A086A7D}" type="sibTrans" cxnId="{1B77EF03-1A18-4EFC-942E-25FE7EC49978}">
      <dgm:prSet/>
      <dgm:spPr/>
      <dgm:t>
        <a:bodyPr/>
        <a:lstStyle/>
        <a:p>
          <a:endParaRPr lang="en-US"/>
        </a:p>
      </dgm:t>
    </dgm:pt>
    <dgm:pt modelId="{F86A9DFC-15EF-46A9-B06B-497D3E3A5BA3}">
      <dgm:prSet/>
      <dgm:spPr/>
      <dgm:t>
        <a:bodyPr/>
        <a:lstStyle/>
        <a:p>
          <a:r>
            <a:rPr lang="en-US" dirty="0"/>
            <a:t>Specific Genetic Markers: Scientists are identifying specific genes that may modulate risk for SUD, affecting how substances are metabolized or how rewarding they are</a:t>
          </a:r>
        </a:p>
      </dgm:t>
    </dgm:pt>
    <dgm:pt modelId="{74F7309C-8EB2-4B3F-955D-1E9652523D8B}" type="parTrans" cxnId="{AF152D9A-FD49-4C18-8888-7DB69CCA7C15}">
      <dgm:prSet/>
      <dgm:spPr/>
      <dgm:t>
        <a:bodyPr/>
        <a:lstStyle/>
        <a:p>
          <a:endParaRPr lang="en-US"/>
        </a:p>
      </dgm:t>
    </dgm:pt>
    <dgm:pt modelId="{A42987A9-488E-42AF-93D6-EA85535AD9DD}" type="sibTrans" cxnId="{AF152D9A-FD49-4C18-8888-7DB69CCA7C15}">
      <dgm:prSet/>
      <dgm:spPr/>
      <dgm:t>
        <a:bodyPr/>
        <a:lstStyle/>
        <a:p>
          <a:endParaRPr lang="en-US"/>
        </a:p>
      </dgm:t>
    </dgm:pt>
    <dgm:pt modelId="{FBA92C60-25C2-4B54-ACA1-B9C82E4F582B}">
      <dgm:prSet custT="1"/>
      <dgm:spPr/>
      <dgm:t>
        <a:bodyPr/>
        <a:lstStyle/>
        <a:p>
          <a:r>
            <a:rPr lang="en-US" sz="2000" dirty="0"/>
            <a:t>Understanding genetic factors can help in personalizing treatment approaches, such as pharmacogenomics, which tailors medication choices based on an individual’s genetic makeup</a:t>
          </a:r>
        </a:p>
      </dgm:t>
    </dgm:pt>
    <dgm:pt modelId="{83597C31-302B-45B5-87DB-C8546B0C8BE7}" type="parTrans" cxnId="{4A8A666C-FAB4-419D-8937-D008113F49B1}">
      <dgm:prSet/>
      <dgm:spPr/>
      <dgm:t>
        <a:bodyPr/>
        <a:lstStyle/>
        <a:p>
          <a:endParaRPr lang="en-US"/>
        </a:p>
      </dgm:t>
    </dgm:pt>
    <dgm:pt modelId="{E816F043-7FF4-42B1-963B-E10AECC3FFE1}" type="sibTrans" cxnId="{4A8A666C-FAB4-419D-8937-D008113F49B1}">
      <dgm:prSet/>
      <dgm:spPr/>
      <dgm:t>
        <a:bodyPr/>
        <a:lstStyle/>
        <a:p>
          <a:endParaRPr lang="en-US"/>
        </a:p>
      </dgm:t>
    </dgm:pt>
    <dgm:pt modelId="{3F1D1324-89CF-47E8-BD4D-74D2C485C3D7}" type="pres">
      <dgm:prSet presAssocID="{BB0C6066-18CA-4B99-AB1B-53BA19D2FA5F}" presName="diagram" presStyleCnt="0">
        <dgm:presLayoutVars>
          <dgm:dir/>
          <dgm:resizeHandles val="exact"/>
        </dgm:presLayoutVars>
      </dgm:prSet>
      <dgm:spPr/>
    </dgm:pt>
    <dgm:pt modelId="{2D834AB7-8B2C-4376-A8B6-418FE1EA103D}" type="pres">
      <dgm:prSet presAssocID="{C0AFB585-457F-47AE-8CFD-0994BF8667E6}" presName="node" presStyleLbl="node1" presStyleIdx="0" presStyleCnt="4" custScaleX="185264" custScaleY="216231">
        <dgm:presLayoutVars>
          <dgm:bulletEnabled val="1"/>
        </dgm:presLayoutVars>
      </dgm:prSet>
      <dgm:spPr/>
    </dgm:pt>
    <dgm:pt modelId="{67C4BDFC-EE32-4F29-95EB-75E882E733BE}" type="pres">
      <dgm:prSet presAssocID="{656D076A-1162-48E1-B6AB-3434910E1C26}" presName="sibTrans" presStyleLbl="sibTrans2D1" presStyleIdx="0" presStyleCnt="3"/>
      <dgm:spPr/>
    </dgm:pt>
    <dgm:pt modelId="{D706E283-8135-45E7-86AD-07339843C276}" type="pres">
      <dgm:prSet presAssocID="{656D076A-1162-48E1-B6AB-3434910E1C26}" presName="connectorText" presStyleLbl="sibTrans2D1" presStyleIdx="0" presStyleCnt="3"/>
      <dgm:spPr/>
    </dgm:pt>
    <dgm:pt modelId="{FF469948-14ED-42FD-B99A-44706D85DF7D}" type="pres">
      <dgm:prSet presAssocID="{AF2FB9B0-A9E0-422F-8F0C-4F8AADD7B7D8}" presName="node" presStyleLbl="node1" presStyleIdx="1" presStyleCnt="4" custScaleX="196012" custScaleY="240502">
        <dgm:presLayoutVars>
          <dgm:bulletEnabled val="1"/>
        </dgm:presLayoutVars>
      </dgm:prSet>
      <dgm:spPr/>
    </dgm:pt>
    <dgm:pt modelId="{784C1FF2-99AB-45CC-88B4-E5D08A6132E1}" type="pres">
      <dgm:prSet presAssocID="{0E0E198E-880E-452B-9602-55C32A086A7D}" presName="sibTrans" presStyleLbl="sibTrans2D1" presStyleIdx="1" presStyleCnt="3"/>
      <dgm:spPr/>
    </dgm:pt>
    <dgm:pt modelId="{19170783-6DEB-4919-B692-117C6C0F20BB}" type="pres">
      <dgm:prSet presAssocID="{0E0E198E-880E-452B-9602-55C32A086A7D}" presName="connectorText" presStyleLbl="sibTrans2D1" presStyleIdx="1" presStyleCnt="3"/>
      <dgm:spPr/>
    </dgm:pt>
    <dgm:pt modelId="{EE80A40C-80A8-4CFF-9E5A-885EE5F2B6EF}" type="pres">
      <dgm:prSet presAssocID="{F86A9DFC-15EF-46A9-B06B-497D3E3A5BA3}" presName="node" presStyleLbl="node1" presStyleIdx="2" presStyleCnt="4" custScaleX="152861" custScaleY="187228">
        <dgm:presLayoutVars>
          <dgm:bulletEnabled val="1"/>
        </dgm:presLayoutVars>
      </dgm:prSet>
      <dgm:spPr/>
    </dgm:pt>
    <dgm:pt modelId="{47B6AB11-54DC-493A-BC7D-F84B0D1F7F84}" type="pres">
      <dgm:prSet presAssocID="{A42987A9-488E-42AF-93D6-EA85535AD9DD}" presName="sibTrans" presStyleLbl="sibTrans2D1" presStyleIdx="2" presStyleCnt="3"/>
      <dgm:spPr/>
    </dgm:pt>
    <dgm:pt modelId="{385AFB76-0644-489B-B81C-6DCBF3A5B25B}" type="pres">
      <dgm:prSet presAssocID="{A42987A9-488E-42AF-93D6-EA85535AD9DD}" presName="connectorText" presStyleLbl="sibTrans2D1" presStyleIdx="2" presStyleCnt="3"/>
      <dgm:spPr/>
    </dgm:pt>
    <dgm:pt modelId="{2A114005-EA11-4B64-B94F-1463E88E3BFB}" type="pres">
      <dgm:prSet presAssocID="{FBA92C60-25C2-4B54-ACA1-B9C82E4F582B}" presName="node" presStyleLbl="node1" presStyleIdx="3" presStyleCnt="4" custScaleX="232331" custScaleY="191111">
        <dgm:presLayoutVars>
          <dgm:bulletEnabled val="1"/>
        </dgm:presLayoutVars>
      </dgm:prSet>
      <dgm:spPr/>
    </dgm:pt>
  </dgm:ptLst>
  <dgm:cxnLst>
    <dgm:cxn modelId="{1B77EF03-1A18-4EFC-942E-25FE7EC49978}" srcId="{BB0C6066-18CA-4B99-AB1B-53BA19D2FA5F}" destId="{AF2FB9B0-A9E0-422F-8F0C-4F8AADD7B7D8}" srcOrd="1" destOrd="0" parTransId="{95CB97A5-52D8-404F-86E6-ECDF34B0EF42}" sibTransId="{0E0E198E-880E-452B-9602-55C32A086A7D}"/>
    <dgm:cxn modelId="{CCE2070E-CCEA-486E-9C34-C5DE0F1932F6}" type="presOf" srcId="{BB0C6066-18CA-4B99-AB1B-53BA19D2FA5F}" destId="{3F1D1324-89CF-47E8-BD4D-74D2C485C3D7}" srcOrd="0" destOrd="0" presId="urn:microsoft.com/office/officeart/2005/8/layout/process5"/>
    <dgm:cxn modelId="{22B0E720-C442-4834-9248-D934CB6F3CCD}" type="presOf" srcId="{FBA92C60-25C2-4B54-ACA1-B9C82E4F582B}" destId="{2A114005-EA11-4B64-B94F-1463E88E3BFB}" srcOrd="0" destOrd="0" presId="urn:microsoft.com/office/officeart/2005/8/layout/process5"/>
    <dgm:cxn modelId="{48531F26-78E7-4AC1-8DBF-AB2DFB58C2D7}" type="presOf" srcId="{F86A9DFC-15EF-46A9-B06B-497D3E3A5BA3}" destId="{EE80A40C-80A8-4CFF-9E5A-885EE5F2B6EF}" srcOrd="0" destOrd="0" presId="urn:microsoft.com/office/officeart/2005/8/layout/process5"/>
    <dgm:cxn modelId="{8AD93F5D-5B23-43A8-991E-4D9E9970D017}" type="presOf" srcId="{A42987A9-488E-42AF-93D6-EA85535AD9DD}" destId="{385AFB76-0644-489B-B81C-6DCBF3A5B25B}" srcOrd="1" destOrd="0" presId="urn:microsoft.com/office/officeart/2005/8/layout/process5"/>
    <dgm:cxn modelId="{4A8A666C-FAB4-419D-8937-D008113F49B1}" srcId="{BB0C6066-18CA-4B99-AB1B-53BA19D2FA5F}" destId="{FBA92C60-25C2-4B54-ACA1-B9C82E4F582B}" srcOrd="3" destOrd="0" parTransId="{83597C31-302B-45B5-87DB-C8546B0C8BE7}" sibTransId="{E816F043-7FF4-42B1-963B-E10AECC3FFE1}"/>
    <dgm:cxn modelId="{A1171F96-0A08-43F0-A976-5ACCDB94A752}" type="presOf" srcId="{AF2FB9B0-A9E0-422F-8F0C-4F8AADD7B7D8}" destId="{FF469948-14ED-42FD-B99A-44706D85DF7D}" srcOrd="0" destOrd="0" presId="urn:microsoft.com/office/officeart/2005/8/layout/process5"/>
    <dgm:cxn modelId="{AF152D9A-FD49-4C18-8888-7DB69CCA7C15}" srcId="{BB0C6066-18CA-4B99-AB1B-53BA19D2FA5F}" destId="{F86A9DFC-15EF-46A9-B06B-497D3E3A5BA3}" srcOrd="2" destOrd="0" parTransId="{74F7309C-8EB2-4B3F-955D-1E9652523D8B}" sibTransId="{A42987A9-488E-42AF-93D6-EA85535AD9DD}"/>
    <dgm:cxn modelId="{B7CB6CAA-96C5-41DD-8456-58024291FD81}" srcId="{BB0C6066-18CA-4B99-AB1B-53BA19D2FA5F}" destId="{C0AFB585-457F-47AE-8CFD-0994BF8667E6}" srcOrd="0" destOrd="0" parTransId="{D6583542-62DC-446C-97E9-5C9C03509297}" sibTransId="{656D076A-1162-48E1-B6AB-3434910E1C26}"/>
    <dgm:cxn modelId="{AD44F6BF-91AE-4244-A22F-A422721F0C0A}" type="presOf" srcId="{A42987A9-488E-42AF-93D6-EA85535AD9DD}" destId="{47B6AB11-54DC-493A-BC7D-F84B0D1F7F84}" srcOrd="0" destOrd="0" presId="urn:microsoft.com/office/officeart/2005/8/layout/process5"/>
    <dgm:cxn modelId="{F8ED1BCE-5B64-4B34-8CAD-8814BAF43AF9}" type="presOf" srcId="{0E0E198E-880E-452B-9602-55C32A086A7D}" destId="{784C1FF2-99AB-45CC-88B4-E5D08A6132E1}" srcOrd="0" destOrd="0" presId="urn:microsoft.com/office/officeart/2005/8/layout/process5"/>
    <dgm:cxn modelId="{9DD8F9D2-4817-4D48-80AF-2D76BAC577DA}" type="presOf" srcId="{656D076A-1162-48E1-B6AB-3434910E1C26}" destId="{67C4BDFC-EE32-4F29-95EB-75E882E733BE}" srcOrd="0" destOrd="0" presId="urn:microsoft.com/office/officeart/2005/8/layout/process5"/>
    <dgm:cxn modelId="{7EA172D3-E7D3-441D-A840-8D1B5DB29668}" type="presOf" srcId="{656D076A-1162-48E1-B6AB-3434910E1C26}" destId="{D706E283-8135-45E7-86AD-07339843C276}" srcOrd="1" destOrd="0" presId="urn:microsoft.com/office/officeart/2005/8/layout/process5"/>
    <dgm:cxn modelId="{92BBECDB-5888-4273-A688-7D2D9893AD20}" type="presOf" srcId="{C0AFB585-457F-47AE-8CFD-0994BF8667E6}" destId="{2D834AB7-8B2C-4376-A8B6-418FE1EA103D}" srcOrd="0" destOrd="0" presId="urn:microsoft.com/office/officeart/2005/8/layout/process5"/>
    <dgm:cxn modelId="{59E83FF4-CFD7-4982-9D9A-37B7F40B6702}" type="presOf" srcId="{0E0E198E-880E-452B-9602-55C32A086A7D}" destId="{19170783-6DEB-4919-B692-117C6C0F20BB}" srcOrd="1" destOrd="0" presId="urn:microsoft.com/office/officeart/2005/8/layout/process5"/>
    <dgm:cxn modelId="{ED62EDAB-4300-435A-87F4-A8A0C7CF82ED}" type="presParOf" srcId="{3F1D1324-89CF-47E8-BD4D-74D2C485C3D7}" destId="{2D834AB7-8B2C-4376-A8B6-418FE1EA103D}" srcOrd="0" destOrd="0" presId="urn:microsoft.com/office/officeart/2005/8/layout/process5"/>
    <dgm:cxn modelId="{17A41FA4-FD45-46FA-AE1A-32228C6F8033}" type="presParOf" srcId="{3F1D1324-89CF-47E8-BD4D-74D2C485C3D7}" destId="{67C4BDFC-EE32-4F29-95EB-75E882E733BE}" srcOrd="1" destOrd="0" presId="urn:microsoft.com/office/officeart/2005/8/layout/process5"/>
    <dgm:cxn modelId="{08622577-D37C-4052-96F8-BACCDDAC01E1}" type="presParOf" srcId="{67C4BDFC-EE32-4F29-95EB-75E882E733BE}" destId="{D706E283-8135-45E7-86AD-07339843C276}" srcOrd="0" destOrd="0" presId="urn:microsoft.com/office/officeart/2005/8/layout/process5"/>
    <dgm:cxn modelId="{56B96630-A6DC-4F3D-8B63-0DACE122F058}" type="presParOf" srcId="{3F1D1324-89CF-47E8-BD4D-74D2C485C3D7}" destId="{FF469948-14ED-42FD-B99A-44706D85DF7D}" srcOrd="2" destOrd="0" presId="urn:microsoft.com/office/officeart/2005/8/layout/process5"/>
    <dgm:cxn modelId="{4CA362A5-DB6A-4AEA-B9C2-323D849338D2}" type="presParOf" srcId="{3F1D1324-89CF-47E8-BD4D-74D2C485C3D7}" destId="{784C1FF2-99AB-45CC-88B4-E5D08A6132E1}" srcOrd="3" destOrd="0" presId="urn:microsoft.com/office/officeart/2005/8/layout/process5"/>
    <dgm:cxn modelId="{B669375A-3464-4C10-84C1-E5B0EEA96F55}" type="presParOf" srcId="{784C1FF2-99AB-45CC-88B4-E5D08A6132E1}" destId="{19170783-6DEB-4919-B692-117C6C0F20BB}" srcOrd="0" destOrd="0" presId="urn:microsoft.com/office/officeart/2005/8/layout/process5"/>
    <dgm:cxn modelId="{9BA795E6-4281-4051-A667-7A4134277D38}" type="presParOf" srcId="{3F1D1324-89CF-47E8-BD4D-74D2C485C3D7}" destId="{EE80A40C-80A8-4CFF-9E5A-885EE5F2B6EF}" srcOrd="4" destOrd="0" presId="urn:microsoft.com/office/officeart/2005/8/layout/process5"/>
    <dgm:cxn modelId="{1BBC9487-220D-4329-B9CA-DB4A7787D81C}" type="presParOf" srcId="{3F1D1324-89CF-47E8-BD4D-74D2C485C3D7}" destId="{47B6AB11-54DC-493A-BC7D-F84B0D1F7F84}" srcOrd="5" destOrd="0" presId="urn:microsoft.com/office/officeart/2005/8/layout/process5"/>
    <dgm:cxn modelId="{A3B3FD2E-D607-48D8-977D-C7173F974040}" type="presParOf" srcId="{47B6AB11-54DC-493A-BC7D-F84B0D1F7F84}" destId="{385AFB76-0644-489B-B81C-6DCBF3A5B25B}" srcOrd="0" destOrd="0" presId="urn:microsoft.com/office/officeart/2005/8/layout/process5"/>
    <dgm:cxn modelId="{621FDF6C-90F1-41C4-BEE3-D57B1A1B5A4C}" type="presParOf" srcId="{3F1D1324-89CF-47E8-BD4D-74D2C485C3D7}" destId="{2A114005-EA11-4B64-B94F-1463E88E3BFB}" srcOrd="6" destOrd="0" presId="urn:microsoft.com/office/officeart/2005/8/layout/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3716A489-8D35-428B-B8B2-B0BE81C8AA34}"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BE181DAD-1DDD-42BB-ACCB-51EFB3050625}">
      <dgm:prSet/>
      <dgm:spPr/>
      <dgm:t>
        <a:bodyPr/>
        <a:lstStyle/>
        <a:p>
          <a:r>
            <a:rPr lang="en-US"/>
            <a:t>Genetic: Many disorders have a genetic component, meaning they can run in families</a:t>
          </a:r>
        </a:p>
      </dgm:t>
    </dgm:pt>
    <dgm:pt modelId="{BCE7DA2B-AF41-465E-8851-E885C79287CF}" type="parTrans" cxnId="{96D67532-2E6D-4F1C-9B59-551240F701F0}">
      <dgm:prSet/>
      <dgm:spPr/>
      <dgm:t>
        <a:bodyPr/>
        <a:lstStyle/>
        <a:p>
          <a:endParaRPr lang="en-US"/>
        </a:p>
      </dgm:t>
    </dgm:pt>
    <dgm:pt modelId="{C2FD1C67-6FBD-47F0-8AF9-8D0CD6650E71}" type="sibTrans" cxnId="{96D67532-2E6D-4F1C-9B59-551240F701F0}">
      <dgm:prSet/>
      <dgm:spPr/>
      <dgm:t>
        <a:bodyPr/>
        <a:lstStyle/>
        <a:p>
          <a:endParaRPr lang="en-US"/>
        </a:p>
      </dgm:t>
    </dgm:pt>
    <dgm:pt modelId="{B042A79A-8763-489B-ABFF-4F24E9FE9362}">
      <dgm:prSet/>
      <dgm:spPr/>
      <dgm:t>
        <a:bodyPr/>
        <a:lstStyle/>
        <a:p>
          <a:r>
            <a:rPr lang="en-US"/>
            <a:t>Biological: Neurochemical imbalances, brain abnormalities, and hormonal imbalances can contribute to mental health issues</a:t>
          </a:r>
        </a:p>
      </dgm:t>
    </dgm:pt>
    <dgm:pt modelId="{EC21D465-367F-4BC7-943E-B520E3D93AAC}" type="parTrans" cxnId="{F6BC1F12-AB83-4F96-8DF9-0164390683FC}">
      <dgm:prSet/>
      <dgm:spPr/>
      <dgm:t>
        <a:bodyPr/>
        <a:lstStyle/>
        <a:p>
          <a:endParaRPr lang="en-US"/>
        </a:p>
      </dgm:t>
    </dgm:pt>
    <dgm:pt modelId="{3ED7195C-DC22-4925-809D-E88013D00CB3}" type="sibTrans" cxnId="{F6BC1F12-AB83-4F96-8DF9-0164390683FC}">
      <dgm:prSet/>
      <dgm:spPr/>
      <dgm:t>
        <a:bodyPr/>
        <a:lstStyle/>
        <a:p>
          <a:endParaRPr lang="en-US"/>
        </a:p>
      </dgm:t>
    </dgm:pt>
    <dgm:pt modelId="{C98E98C5-0B4B-466E-934D-076EB373735A}">
      <dgm:prSet/>
      <dgm:spPr/>
      <dgm:t>
        <a:bodyPr/>
        <a:lstStyle/>
        <a:p>
          <a:r>
            <a:rPr lang="en-US"/>
            <a:t>Environmental: Exposure to violence, persistent stress, and poverty can increase the risk of developing mental health problems</a:t>
          </a:r>
        </a:p>
      </dgm:t>
    </dgm:pt>
    <dgm:pt modelId="{5715961D-96F2-4989-BA2E-4544CE9FF07B}" type="parTrans" cxnId="{E5D41231-7A4E-45CE-B653-6E158CCD9756}">
      <dgm:prSet/>
      <dgm:spPr/>
      <dgm:t>
        <a:bodyPr/>
        <a:lstStyle/>
        <a:p>
          <a:endParaRPr lang="en-US"/>
        </a:p>
      </dgm:t>
    </dgm:pt>
    <dgm:pt modelId="{99FCEB0D-76D4-45CE-9F28-21721608E941}" type="sibTrans" cxnId="{E5D41231-7A4E-45CE-B653-6E158CCD9756}">
      <dgm:prSet/>
      <dgm:spPr/>
      <dgm:t>
        <a:bodyPr/>
        <a:lstStyle/>
        <a:p>
          <a:endParaRPr lang="en-US"/>
        </a:p>
      </dgm:t>
    </dgm:pt>
    <dgm:pt modelId="{AA1744DF-0235-47E2-8A83-B0F9097F8DF9}">
      <dgm:prSet/>
      <dgm:spPr/>
      <dgm:t>
        <a:bodyPr/>
        <a:lstStyle/>
        <a:p>
          <a:r>
            <a:rPr lang="en-US"/>
            <a:t>Psychological and social: Childhood neglect, abuse, and trauma are significant risk factors for many mental health disorders</a:t>
          </a:r>
        </a:p>
      </dgm:t>
    </dgm:pt>
    <dgm:pt modelId="{7F8CD997-4D51-4B5A-AFBF-9D2FCB062360}" type="parTrans" cxnId="{22340D40-55F9-43A4-8967-8E14100752BA}">
      <dgm:prSet/>
      <dgm:spPr/>
      <dgm:t>
        <a:bodyPr/>
        <a:lstStyle/>
        <a:p>
          <a:endParaRPr lang="en-US"/>
        </a:p>
      </dgm:t>
    </dgm:pt>
    <dgm:pt modelId="{77D7B9D4-7547-4A0B-B217-9DF8C8D492D1}" type="sibTrans" cxnId="{22340D40-55F9-43A4-8967-8E14100752BA}">
      <dgm:prSet/>
      <dgm:spPr/>
      <dgm:t>
        <a:bodyPr/>
        <a:lstStyle/>
        <a:p>
          <a:endParaRPr lang="en-US"/>
        </a:p>
      </dgm:t>
    </dgm:pt>
    <dgm:pt modelId="{07FCDBF4-A430-4740-BC12-3CDC9A89F01C}" type="pres">
      <dgm:prSet presAssocID="{3716A489-8D35-428B-B8B2-B0BE81C8AA34}" presName="root" presStyleCnt="0">
        <dgm:presLayoutVars>
          <dgm:dir/>
          <dgm:resizeHandles val="exact"/>
        </dgm:presLayoutVars>
      </dgm:prSet>
      <dgm:spPr/>
    </dgm:pt>
    <dgm:pt modelId="{9E825A17-4FB1-4AC5-AB8B-92E5E3485FA7}" type="pres">
      <dgm:prSet presAssocID="{BE181DAD-1DDD-42BB-ACCB-51EFB3050625}" presName="compNode" presStyleCnt="0"/>
      <dgm:spPr/>
    </dgm:pt>
    <dgm:pt modelId="{A5E3D99E-15C4-458B-9A6F-53FE50DE2F89}" type="pres">
      <dgm:prSet presAssocID="{BE181DAD-1DDD-42BB-ACCB-51EFB3050625}" presName="bgRect" presStyleLbl="bgShp" presStyleIdx="0" presStyleCnt="4"/>
      <dgm:spPr/>
    </dgm:pt>
    <dgm:pt modelId="{0DD23AAE-6A30-47CC-A573-38891142F6F2}" type="pres">
      <dgm:prSet presAssocID="{BE181DAD-1DDD-42BB-ACCB-51EFB3050625}"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DNA"/>
        </a:ext>
      </dgm:extLst>
    </dgm:pt>
    <dgm:pt modelId="{86822FA1-216D-4DD4-81B5-580DBF9C28A1}" type="pres">
      <dgm:prSet presAssocID="{BE181DAD-1DDD-42BB-ACCB-51EFB3050625}" presName="spaceRect" presStyleCnt="0"/>
      <dgm:spPr/>
    </dgm:pt>
    <dgm:pt modelId="{35F9D6E5-1A05-4512-80D3-47FE6BA15841}" type="pres">
      <dgm:prSet presAssocID="{BE181DAD-1DDD-42BB-ACCB-51EFB3050625}" presName="parTx" presStyleLbl="revTx" presStyleIdx="0" presStyleCnt="4">
        <dgm:presLayoutVars>
          <dgm:chMax val="0"/>
          <dgm:chPref val="0"/>
        </dgm:presLayoutVars>
      </dgm:prSet>
      <dgm:spPr/>
    </dgm:pt>
    <dgm:pt modelId="{6DF09069-7A05-42FA-8D87-D51BB95D6606}" type="pres">
      <dgm:prSet presAssocID="{C2FD1C67-6FBD-47F0-8AF9-8D0CD6650E71}" presName="sibTrans" presStyleCnt="0"/>
      <dgm:spPr/>
    </dgm:pt>
    <dgm:pt modelId="{EA2C9667-C7EE-40C2-A070-406DD9C8BFA5}" type="pres">
      <dgm:prSet presAssocID="{B042A79A-8763-489B-ABFF-4F24E9FE9362}" presName="compNode" presStyleCnt="0"/>
      <dgm:spPr/>
    </dgm:pt>
    <dgm:pt modelId="{3B78E4EE-FE2E-428A-883B-F9AE2A1AF644}" type="pres">
      <dgm:prSet presAssocID="{B042A79A-8763-489B-ABFF-4F24E9FE9362}" presName="bgRect" presStyleLbl="bgShp" presStyleIdx="1" presStyleCnt="4"/>
      <dgm:spPr/>
    </dgm:pt>
    <dgm:pt modelId="{17EF4B23-80EB-48B6-8556-AA53126ECC6F}" type="pres">
      <dgm:prSet presAssocID="{B042A79A-8763-489B-ABFF-4F24E9FE9362}"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rain in head"/>
        </a:ext>
      </dgm:extLst>
    </dgm:pt>
    <dgm:pt modelId="{6BE35AAB-5FAE-4707-B466-CABF2325F2FB}" type="pres">
      <dgm:prSet presAssocID="{B042A79A-8763-489B-ABFF-4F24E9FE9362}" presName="spaceRect" presStyleCnt="0"/>
      <dgm:spPr/>
    </dgm:pt>
    <dgm:pt modelId="{841F0A13-F094-49E1-B288-9463C6377FAE}" type="pres">
      <dgm:prSet presAssocID="{B042A79A-8763-489B-ABFF-4F24E9FE9362}" presName="parTx" presStyleLbl="revTx" presStyleIdx="1" presStyleCnt="4">
        <dgm:presLayoutVars>
          <dgm:chMax val="0"/>
          <dgm:chPref val="0"/>
        </dgm:presLayoutVars>
      </dgm:prSet>
      <dgm:spPr/>
    </dgm:pt>
    <dgm:pt modelId="{A5F4621C-B423-4D15-977D-B54009D3F89B}" type="pres">
      <dgm:prSet presAssocID="{3ED7195C-DC22-4925-809D-E88013D00CB3}" presName="sibTrans" presStyleCnt="0"/>
      <dgm:spPr/>
    </dgm:pt>
    <dgm:pt modelId="{8DF7BD9D-5AF6-41DD-BCEF-42723A1CE1C2}" type="pres">
      <dgm:prSet presAssocID="{C98E98C5-0B4B-466E-934D-076EB373735A}" presName="compNode" presStyleCnt="0"/>
      <dgm:spPr/>
    </dgm:pt>
    <dgm:pt modelId="{2C888AC0-57D3-4C30-BD0A-B86DB8EF599B}" type="pres">
      <dgm:prSet presAssocID="{C98E98C5-0B4B-466E-934D-076EB373735A}" presName="bgRect" presStyleLbl="bgShp" presStyleIdx="2" presStyleCnt="4"/>
      <dgm:spPr/>
    </dgm:pt>
    <dgm:pt modelId="{61070715-FC29-461C-9CE7-4788BF499AA7}" type="pres">
      <dgm:prSet presAssocID="{C98E98C5-0B4B-466E-934D-076EB373735A}"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No Smoking"/>
        </a:ext>
      </dgm:extLst>
    </dgm:pt>
    <dgm:pt modelId="{C9D16F33-9ACB-4985-8AE9-488646C3BBC9}" type="pres">
      <dgm:prSet presAssocID="{C98E98C5-0B4B-466E-934D-076EB373735A}" presName="spaceRect" presStyleCnt="0"/>
      <dgm:spPr/>
    </dgm:pt>
    <dgm:pt modelId="{53574596-C66C-48D9-BA60-40DE6E72BF8F}" type="pres">
      <dgm:prSet presAssocID="{C98E98C5-0B4B-466E-934D-076EB373735A}" presName="parTx" presStyleLbl="revTx" presStyleIdx="2" presStyleCnt="4">
        <dgm:presLayoutVars>
          <dgm:chMax val="0"/>
          <dgm:chPref val="0"/>
        </dgm:presLayoutVars>
      </dgm:prSet>
      <dgm:spPr/>
    </dgm:pt>
    <dgm:pt modelId="{379085E0-4068-4EED-B69F-745CA067D2F6}" type="pres">
      <dgm:prSet presAssocID="{99FCEB0D-76D4-45CE-9F28-21721608E941}" presName="sibTrans" presStyleCnt="0"/>
      <dgm:spPr/>
    </dgm:pt>
    <dgm:pt modelId="{B38993A3-BCC0-41CE-941A-29339BFCC010}" type="pres">
      <dgm:prSet presAssocID="{AA1744DF-0235-47E2-8A83-B0F9097F8DF9}" presName="compNode" presStyleCnt="0"/>
      <dgm:spPr/>
    </dgm:pt>
    <dgm:pt modelId="{0D949BC7-0C50-4149-9762-4D19CFAB07D0}" type="pres">
      <dgm:prSet presAssocID="{AA1744DF-0235-47E2-8A83-B0F9097F8DF9}" presName="bgRect" presStyleLbl="bgShp" presStyleIdx="3" presStyleCnt="4"/>
      <dgm:spPr/>
    </dgm:pt>
    <dgm:pt modelId="{97F7CE72-4F82-428D-97BC-9BCCF0ACBF97}" type="pres">
      <dgm:prSet presAssocID="{AA1744DF-0235-47E2-8A83-B0F9097F8DF9}"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Brain"/>
        </a:ext>
      </dgm:extLst>
    </dgm:pt>
    <dgm:pt modelId="{B86EE818-5FEC-49FC-B4B5-F52D35E3971C}" type="pres">
      <dgm:prSet presAssocID="{AA1744DF-0235-47E2-8A83-B0F9097F8DF9}" presName="spaceRect" presStyleCnt="0"/>
      <dgm:spPr/>
    </dgm:pt>
    <dgm:pt modelId="{B43F28F0-186D-4960-8467-3375059106B9}" type="pres">
      <dgm:prSet presAssocID="{AA1744DF-0235-47E2-8A83-B0F9097F8DF9}" presName="parTx" presStyleLbl="revTx" presStyleIdx="3" presStyleCnt="4">
        <dgm:presLayoutVars>
          <dgm:chMax val="0"/>
          <dgm:chPref val="0"/>
        </dgm:presLayoutVars>
      </dgm:prSet>
      <dgm:spPr/>
    </dgm:pt>
  </dgm:ptLst>
  <dgm:cxnLst>
    <dgm:cxn modelId="{1569B909-4D4A-40FC-A6A4-2F09FF5AA6CE}" type="presOf" srcId="{C98E98C5-0B4B-466E-934D-076EB373735A}" destId="{53574596-C66C-48D9-BA60-40DE6E72BF8F}" srcOrd="0" destOrd="0" presId="urn:microsoft.com/office/officeart/2018/2/layout/IconVerticalSolidList"/>
    <dgm:cxn modelId="{F6BC1F12-AB83-4F96-8DF9-0164390683FC}" srcId="{3716A489-8D35-428B-B8B2-B0BE81C8AA34}" destId="{B042A79A-8763-489B-ABFF-4F24E9FE9362}" srcOrd="1" destOrd="0" parTransId="{EC21D465-367F-4BC7-943E-B520E3D93AAC}" sibTransId="{3ED7195C-DC22-4925-809D-E88013D00CB3}"/>
    <dgm:cxn modelId="{8065D125-E735-4B88-B21F-CEE7EC6F4801}" type="presOf" srcId="{BE181DAD-1DDD-42BB-ACCB-51EFB3050625}" destId="{35F9D6E5-1A05-4512-80D3-47FE6BA15841}" srcOrd="0" destOrd="0" presId="urn:microsoft.com/office/officeart/2018/2/layout/IconVerticalSolidList"/>
    <dgm:cxn modelId="{E5D41231-7A4E-45CE-B653-6E158CCD9756}" srcId="{3716A489-8D35-428B-B8B2-B0BE81C8AA34}" destId="{C98E98C5-0B4B-466E-934D-076EB373735A}" srcOrd="2" destOrd="0" parTransId="{5715961D-96F2-4989-BA2E-4544CE9FF07B}" sibTransId="{99FCEB0D-76D4-45CE-9F28-21721608E941}"/>
    <dgm:cxn modelId="{96D67532-2E6D-4F1C-9B59-551240F701F0}" srcId="{3716A489-8D35-428B-B8B2-B0BE81C8AA34}" destId="{BE181DAD-1DDD-42BB-ACCB-51EFB3050625}" srcOrd="0" destOrd="0" parTransId="{BCE7DA2B-AF41-465E-8851-E885C79287CF}" sibTransId="{C2FD1C67-6FBD-47F0-8AF9-8D0CD6650E71}"/>
    <dgm:cxn modelId="{22340D40-55F9-43A4-8967-8E14100752BA}" srcId="{3716A489-8D35-428B-B8B2-B0BE81C8AA34}" destId="{AA1744DF-0235-47E2-8A83-B0F9097F8DF9}" srcOrd="3" destOrd="0" parTransId="{7F8CD997-4D51-4B5A-AFBF-9D2FCB062360}" sibTransId="{77D7B9D4-7547-4A0B-B217-9DF8C8D492D1}"/>
    <dgm:cxn modelId="{6034E78A-D415-4C5C-AA63-805A8B64B663}" type="presOf" srcId="{AA1744DF-0235-47E2-8A83-B0F9097F8DF9}" destId="{B43F28F0-186D-4960-8467-3375059106B9}" srcOrd="0" destOrd="0" presId="urn:microsoft.com/office/officeart/2018/2/layout/IconVerticalSolidList"/>
    <dgm:cxn modelId="{51F0B4A8-4325-4290-ACDE-DFCC31D86672}" type="presOf" srcId="{B042A79A-8763-489B-ABFF-4F24E9FE9362}" destId="{841F0A13-F094-49E1-B288-9463C6377FAE}" srcOrd="0" destOrd="0" presId="urn:microsoft.com/office/officeart/2018/2/layout/IconVerticalSolidList"/>
    <dgm:cxn modelId="{4F8C45DF-55D6-4D9D-BA14-AAFEBC0006D6}" type="presOf" srcId="{3716A489-8D35-428B-B8B2-B0BE81C8AA34}" destId="{07FCDBF4-A430-4740-BC12-3CDC9A89F01C}" srcOrd="0" destOrd="0" presId="urn:microsoft.com/office/officeart/2018/2/layout/IconVerticalSolidList"/>
    <dgm:cxn modelId="{B0553321-EB03-4842-9F1D-70F81F93AE22}" type="presParOf" srcId="{07FCDBF4-A430-4740-BC12-3CDC9A89F01C}" destId="{9E825A17-4FB1-4AC5-AB8B-92E5E3485FA7}" srcOrd="0" destOrd="0" presId="urn:microsoft.com/office/officeart/2018/2/layout/IconVerticalSolidList"/>
    <dgm:cxn modelId="{E3158EEE-A34E-461C-8157-04EE365716D1}" type="presParOf" srcId="{9E825A17-4FB1-4AC5-AB8B-92E5E3485FA7}" destId="{A5E3D99E-15C4-458B-9A6F-53FE50DE2F89}" srcOrd="0" destOrd="0" presId="urn:microsoft.com/office/officeart/2018/2/layout/IconVerticalSolidList"/>
    <dgm:cxn modelId="{EB0A5B07-E325-4969-B791-31AFCA94EFC0}" type="presParOf" srcId="{9E825A17-4FB1-4AC5-AB8B-92E5E3485FA7}" destId="{0DD23AAE-6A30-47CC-A573-38891142F6F2}" srcOrd="1" destOrd="0" presId="urn:microsoft.com/office/officeart/2018/2/layout/IconVerticalSolidList"/>
    <dgm:cxn modelId="{CE7D817E-E740-40DF-AF88-CBE33EE564E0}" type="presParOf" srcId="{9E825A17-4FB1-4AC5-AB8B-92E5E3485FA7}" destId="{86822FA1-216D-4DD4-81B5-580DBF9C28A1}" srcOrd="2" destOrd="0" presId="urn:microsoft.com/office/officeart/2018/2/layout/IconVerticalSolidList"/>
    <dgm:cxn modelId="{B2AB75E5-5590-442C-9498-53D5535D90AD}" type="presParOf" srcId="{9E825A17-4FB1-4AC5-AB8B-92E5E3485FA7}" destId="{35F9D6E5-1A05-4512-80D3-47FE6BA15841}" srcOrd="3" destOrd="0" presId="urn:microsoft.com/office/officeart/2018/2/layout/IconVerticalSolidList"/>
    <dgm:cxn modelId="{ABAD822C-FCDE-41D5-AA06-B6E3463DA735}" type="presParOf" srcId="{07FCDBF4-A430-4740-BC12-3CDC9A89F01C}" destId="{6DF09069-7A05-42FA-8D87-D51BB95D6606}" srcOrd="1" destOrd="0" presId="urn:microsoft.com/office/officeart/2018/2/layout/IconVerticalSolidList"/>
    <dgm:cxn modelId="{191BCCDB-6784-45A2-9A88-5EF1E730C610}" type="presParOf" srcId="{07FCDBF4-A430-4740-BC12-3CDC9A89F01C}" destId="{EA2C9667-C7EE-40C2-A070-406DD9C8BFA5}" srcOrd="2" destOrd="0" presId="urn:microsoft.com/office/officeart/2018/2/layout/IconVerticalSolidList"/>
    <dgm:cxn modelId="{8FE1C610-AA64-45FD-993B-653420E476E1}" type="presParOf" srcId="{EA2C9667-C7EE-40C2-A070-406DD9C8BFA5}" destId="{3B78E4EE-FE2E-428A-883B-F9AE2A1AF644}" srcOrd="0" destOrd="0" presId="urn:microsoft.com/office/officeart/2018/2/layout/IconVerticalSolidList"/>
    <dgm:cxn modelId="{2AFFA712-3BCC-4196-A03D-54C0ED0C7BDC}" type="presParOf" srcId="{EA2C9667-C7EE-40C2-A070-406DD9C8BFA5}" destId="{17EF4B23-80EB-48B6-8556-AA53126ECC6F}" srcOrd="1" destOrd="0" presId="urn:microsoft.com/office/officeart/2018/2/layout/IconVerticalSolidList"/>
    <dgm:cxn modelId="{0613FDA5-EF72-49D0-9759-6656BD1E80E3}" type="presParOf" srcId="{EA2C9667-C7EE-40C2-A070-406DD9C8BFA5}" destId="{6BE35AAB-5FAE-4707-B466-CABF2325F2FB}" srcOrd="2" destOrd="0" presId="urn:microsoft.com/office/officeart/2018/2/layout/IconVerticalSolidList"/>
    <dgm:cxn modelId="{E0D23676-5B0C-4C14-9F12-BF2BA1B2EC81}" type="presParOf" srcId="{EA2C9667-C7EE-40C2-A070-406DD9C8BFA5}" destId="{841F0A13-F094-49E1-B288-9463C6377FAE}" srcOrd="3" destOrd="0" presId="urn:microsoft.com/office/officeart/2018/2/layout/IconVerticalSolidList"/>
    <dgm:cxn modelId="{6A774070-CDCB-4340-9D08-ED275327DBBA}" type="presParOf" srcId="{07FCDBF4-A430-4740-BC12-3CDC9A89F01C}" destId="{A5F4621C-B423-4D15-977D-B54009D3F89B}" srcOrd="3" destOrd="0" presId="urn:microsoft.com/office/officeart/2018/2/layout/IconVerticalSolidList"/>
    <dgm:cxn modelId="{CE122D1C-B4B7-4FDC-8B3B-3C649AD6246E}" type="presParOf" srcId="{07FCDBF4-A430-4740-BC12-3CDC9A89F01C}" destId="{8DF7BD9D-5AF6-41DD-BCEF-42723A1CE1C2}" srcOrd="4" destOrd="0" presId="urn:microsoft.com/office/officeart/2018/2/layout/IconVerticalSolidList"/>
    <dgm:cxn modelId="{2CDF0334-EDE8-4030-A1B9-9FB22BC2CDC8}" type="presParOf" srcId="{8DF7BD9D-5AF6-41DD-BCEF-42723A1CE1C2}" destId="{2C888AC0-57D3-4C30-BD0A-B86DB8EF599B}" srcOrd="0" destOrd="0" presId="urn:microsoft.com/office/officeart/2018/2/layout/IconVerticalSolidList"/>
    <dgm:cxn modelId="{4A968584-5F87-4395-916E-81D06DD2407F}" type="presParOf" srcId="{8DF7BD9D-5AF6-41DD-BCEF-42723A1CE1C2}" destId="{61070715-FC29-461C-9CE7-4788BF499AA7}" srcOrd="1" destOrd="0" presId="urn:microsoft.com/office/officeart/2018/2/layout/IconVerticalSolidList"/>
    <dgm:cxn modelId="{B5C9B4D9-279B-43F9-8D0F-FF44E7B122AD}" type="presParOf" srcId="{8DF7BD9D-5AF6-41DD-BCEF-42723A1CE1C2}" destId="{C9D16F33-9ACB-4985-8AE9-488646C3BBC9}" srcOrd="2" destOrd="0" presId="urn:microsoft.com/office/officeart/2018/2/layout/IconVerticalSolidList"/>
    <dgm:cxn modelId="{16AC43BC-4F9B-4D5A-97DE-EC22B761C463}" type="presParOf" srcId="{8DF7BD9D-5AF6-41DD-BCEF-42723A1CE1C2}" destId="{53574596-C66C-48D9-BA60-40DE6E72BF8F}" srcOrd="3" destOrd="0" presId="urn:microsoft.com/office/officeart/2018/2/layout/IconVerticalSolidList"/>
    <dgm:cxn modelId="{01057099-589C-4C68-8A89-BFE4D96D47B4}" type="presParOf" srcId="{07FCDBF4-A430-4740-BC12-3CDC9A89F01C}" destId="{379085E0-4068-4EED-B69F-745CA067D2F6}" srcOrd="5" destOrd="0" presId="urn:microsoft.com/office/officeart/2018/2/layout/IconVerticalSolidList"/>
    <dgm:cxn modelId="{D1710FCF-E0EE-4A2D-A82D-D51B1A22C653}" type="presParOf" srcId="{07FCDBF4-A430-4740-BC12-3CDC9A89F01C}" destId="{B38993A3-BCC0-41CE-941A-29339BFCC010}" srcOrd="6" destOrd="0" presId="urn:microsoft.com/office/officeart/2018/2/layout/IconVerticalSolidList"/>
    <dgm:cxn modelId="{E91DF9B3-4DC1-4AFC-B2BF-60B7A6E8901A}" type="presParOf" srcId="{B38993A3-BCC0-41CE-941A-29339BFCC010}" destId="{0D949BC7-0C50-4149-9762-4D19CFAB07D0}" srcOrd="0" destOrd="0" presId="urn:microsoft.com/office/officeart/2018/2/layout/IconVerticalSolidList"/>
    <dgm:cxn modelId="{BED795F0-BBBE-4E36-BE55-C274BD2C178D}" type="presParOf" srcId="{B38993A3-BCC0-41CE-941A-29339BFCC010}" destId="{97F7CE72-4F82-428D-97BC-9BCCF0ACBF97}" srcOrd="1" destOrd="0" presId="urn:microsoft.com/office/officeart/2018/2/layout/IconVerticalSolidList"/>
    <dgm:cxn modelId="{324AD61A-A902-4797-9E22-42F069C19054}" type="presParOf" srcId="{B38993A3-BCC0-41CE-941A-29339BFCC010}" destId="{B86EE818-5FEC-49FC-B4B5-F52D35E3971C}" srcOrd="2" destOrd="0" presId="urn:microsoft.com/office/officeart/2018/2/layout/IconVerticalSolidList"/>
    <dgm:cxn modelId="{4F46423D-1C29-42B1-B37D-900564EE2908}" type="presParOf" srcId="{B38993A3-BCC0-41CE-941A-29339BFCC010}" destId="{B43F28F0-186D-4960-8467-3375059106B9}"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8913A0C9-B278-4E19-84DF-60C963271485}"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6D3B2283-D18D-491C-A889-31851A852643}">
      <dgm:prSet/>
      <dgm:spPr/>
      <dgm:t>
        <a:bodyPr/>
        <a:lstStyle/>
        <a:p>
          <a:r>
            <a:rPr lang="en-US"/>
            <a:t>Cognitive Behavioral Therapy : Helps patients recognize and change detrimental thought patterns and behaviors</a:t>
          </a:r>
        </a:p>
      </dgm:t>
    </dgm:pt>
    <dgm:pt modelId="{E9A3BC8D-3A60-49DB-8589-7152858D7B98}" type="parTrans" cxnId="{9F169664-38CA-456F-AFDF-BB24F8094084}">
      <dgm:prSet/>
      <dgm:spPr/>
      <dgm:t>
        <a:bodyPr/>
        <a:lstStyle/>
        <a:p>
          <a:endParaRPr lang="en-US"/>
        </a:p>
      </dgm:t>
    </dgm:pt>
    <dgm:pt modelId="{3A8923B4-EEB8-4E86-B1AE-EBE7E1B3AF8C}" type="sibTrans" cxnId="{9F169664-38CA-456F-AFDF-BB24F8094084}">
      <dgm:prSet/>
      <dgm:spPr/>
      <dgm:t>
        <a:bodyPr/>
        <a:lstStyle/>
        <a:p>
          <a:endParaRPr lang="en-US"/>
        </a:p>
      </dgm:t>
    </dgm:pt>
    <dgm:pt modelId="{D034DEC9-041F-4045-93CB-E8C4338A96AF}">
      <dgm:prSet/>
      <dgm:spPr/>
      <dgm:t>
        <a:bodyPr/>
        <a:lstStyle/>
        <a:p>
          <a:r>
            <a:rPr lang="en-US"/>
            <a:t>Dialectical Behavior Therapy : Used primarily for borderline personality disorder, improving emotional regulation and mindfulness</a:t>
          </a:r>
        </a:p>
      </dgm:t>
    </dgm:pt>
    <dgm:pt modelId="{5CFA6C90-5E46-42F4-B392-8EE7C9C4E270}" type="parTrans" cxnId="{53AED630-5835-4484-97A9-29B1E2E9C0F6}">
      <dgm:prSet/>
      <dgm:spPr/>
      <dgm:t>
        <a:bodyPr/>
        <a:lstStyle/>
        <a:p>
          <a:endParaRPr lang="en-US"/>
        </a:p>
      </dgm:t>
    </dgm:pt>
    <dgm:pt modelId="{DB780842-B48E-408F-AFCB-E238C80FEC5C}" type="sibTrans" cxnId="{53AED630-5835-4484-97A9-29B1E2E9C0F6}">
      <dgm:prSet/>
      <dgm:spPr/>
      <dgm:t>
        <a:bodyPr/>
        <a:lstStyle/>
        <a:p>
          <a:endParaRPr lang="en-US"/>
        </a:p>
      </dgm:t>
    </dgm:pt>
    <dgm:pt modelId="{C6F048E9-EFD1-46C8-88C9-D497FF27699F}">
      <dgm:prSet/>
      <dgm:spPr/>
      <dgm:t>
        <a:bodyPr/>
        <a:lstStyle/>
        <a:p>
          <a:r>
            <a:rPr lang="en-US"/>
            <a:t>Psychodynamic Therapy: Focuses on exploring the psychological roots of emotional suffering</a:t>
          </a:r>
        </a:p>
      </dgm:t>
    </dgm:pt>
    <dgm:pt modelId="{9ED9FEFE-B129-48E6-8F5C-EF999A83CE3A}" type="parTrans" cxnId="{5C3C07B6-F384-428B-9768-3DCCA9DB4013}">
      <dgm:prSet/>
      <dgm:spPr/>
      <dgm:t>
        <a:bodyPr/>
        <a:lstStyle/>
        <a:p>
          <a:endParaRPr lang="en-US"/>
        </a:p>
      </dgm:t>
    </dgm:pt>
    <dgm:pt modelId="{0AE4C438-6069-4DF3-AC7D-EC9BF5890D81}" type="sibTrans" cxnId="{5C3C07B6-F384-428B-9768-3DCCA9DB4013}">
      <dgm:prSet/>
      <dgm:spPr/>
      <dgm:t>
        <a:bodyPr/>
        <a:lstStyle/>
        <a:p>
          <a:endParaRPr lang="en-US"/>
        </a:p>
      </dgm:t>
    </dgm:pt>
    <dgm:pt modelId="{93A1BCB5-2D94-4C62-B594-65F00B211095}" type="pres">
      <dgm:prSet presAssocID="{8913A0C9-B278-4E19-84DF-60C963271485}" presName="root" presStyleCnt="0">
        <dgm:presLayoutVars>
          <dgm:dir/>
          <dgm:resizeHandles val="exact"/>
        </dgm:presLayoutVars>
      </dgm:prSet>
      <dgm:spPr/>
    </dgm:pt>
    <dgm:pt modelId="{BCB3DF18-0251-4221-90EC-15336770208B}" type="pres">
      <dgm:prSet presAssocID="{6D3B2283-D18D-491C-A889-31851A852643}" presName="compNode" presStyleCnt="0"/>
      <dgm:spPr/>
    </dgm:pt>
    <dgm:pt modelId="{D657E42A-9FD5-4FF9-9214-7EE789A8E08D}" type="pres">
      <dgm:prSet presAssocID="{6D3B2283-D18D-491C-A889-31851A852643}" presName="bgRect" presStyleLbl="bgShp" presStyleIdx="0" presStyleCnt="3"/>
      <dgm:spPr/>
    </dgm:pt>
    <dgm:pt modelId="{D2DFBF0D-C985-4DE8-A956-3D1A7E44229E}" type="pres">
      <dgm:prSet presAssocID="{6D3B2283-D18D-491C-A889-31851A852643}"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Brain in head"/>
        </a:ext>
      </dgm:extLst>
    </dgm:pt>
    <dgm:pt modelId="{0F4FFAD6-6EF4-4236-9674-AD58313F2A88}" type="pres">
      <dgm:prSet presAssocID="{6D3B2283-D18D-491C-A889-31851A852643}" presName="spaceRect" presStyleCnt="0"/>
      <dgm:spPr/>
    </dgm:pt>
    <dgm:pt modelId="{AC3F47F0-6C94-49C8-95EF-B4A9CA369E6A}" type="pres">
      <dgm:prSet presAssocID="{6D3B2283-D18D-491C-A889-31851A852643}" presName="parTx" presStyleLbl="revTx" presStyleIdx="0" presStyleCnt="3">
        <dgm:presLayoutVars>
          <dgm:chMax val="0"/>
          <dgm:chPref val="0"/>
        </dgm:presLayoutVars>
      </dgm:prSet>
      <dgm:spPr/>
    </dgm:pt>
    <dgm:pt modelId="{CD8872EC-FD8B-488B-B5F5-DA02FF1183C7}" type="pres">
      <dgm:prSet presAssocID="{3A8923B4-EEB8-4E86-B1AE-EBE7E1B3AF8C}" presName="sibTrans" presStyleCnt="0"/>
      <dgm:spPr/>
    </dgm:pt>
    <dgm:pt modelId="{E0B3DA06-1A35-45C7-AD92-3A9F4127C3B6}" type="pres">
      <dgm:prSet presAssocID="{D034DEC9-041F-4045-93CB-E8C4338A96AF}" presName="compNode" presStyleCnt="0"/>
      <dgm:spPr/>
    </dgm:pt>
    <dgm:pt modelId="{B4277092-1147-4D33-B0C6-7C6124D003AB}" type="pres">
      <dgm:prSet presAssocID="{D034DEC9-041F-4045-93CB-E8C4338A96AF}" presName="bgRect" presStyleLbl="bgShp" presStyleIdx="1" presStyleCnt="3"/>
      <dgm:spPr/>
    </dgm:pt>
    <dgm:pt modelId="{BF579067-8DDF-4FC0-8886-88D75D85357A}" type="pres">
      <dgm:prSet presAssocID="{D034DEC9-041F-4045-93CB-E8C4338A96AF}"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rain"/>
        </a:ext>
      </dgm:extLst>
    </dgm:pt>
    <dgm:pt modelId="{7B7BBB5E-5109-407A-992B-2326F0F65CDC}" type="pres">
      <dgm:prSet presAssocID="{D034DEC9-041F-4045-93CB-E8C4338A96AF}" presName="spaceRect" presStyleCnt="0"/>
      <dgm:spPr/>
    </dgm:pt>
    <dgm:pt modelId="{E36AF660-FD35-4D47-9CED-97E800D3A57A}" type="pres">
      <dgm:prSet presAssocID="{D034DEC9-041F-4045-93CB-E8C4338A96AF}" presName="parTx" presStyleLbl="revTx" presStyleIdx="1" presStyleCnt="3">
        <dgm:presLayoutVars>
          <dgm:chMax val="0"/>
          <dgm:chPref val="0"/>
        </dgm:presLayoutVars>
      </dgm:prSet>
      <dgm:spPr/>
    </dgm:pt>
    <dgm:pt modelId="{9EE1F64B-8CA2-447A-B268-BBAD020D8C04}" type="pres">
      <dgm:prSet presAssocID="{DB780842-B48E-408F-AFCB-E238C80FEC5C}" presName="sibTrans" presStyleCnt="0"/>
      <dgm:spPr/>
    </dgm:pt>
    <dgm:pt modelId="{F378AEC1-1F70-45B5-B2F6-61B6A47D8819}" type="pres">
      <dgm:prSet presAssocID="{C6F048E9-EFD1-46C8-88C9-D497FF27699F}" presName="compNode" presStyleCnt="0"/>
      <dgm:spPr/>
    </dgm:pt>
    <dgm:pt modelId="{419935DA-FECC-413A-84C8-7140F076C1AB}" type="pres">
      <dgm:prSet presAssocID="{C6F048E9-EFD1-46C8-88C9-D497FF27699F}" presName="bgRect" presStyleLbl="bgShp" presStyleIdx="2" presStyleCnt="3"/>
      <dgm:spPr/>
    </dgm:pt>
    <dgm:pt modelId="{708A3E66-C715-474A-A3E2-4A5E5EE7D31B}" type="pres">
      <dgm:prSet presAssocID="{C6F048E9-EFD1-46C8-88C9-D497FF27699F}"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Plant"/>
        </a:ext>
      </dgm:extLst>
    </dgm:pt>
    <dgm:pt modelId="{79A021B4-C190-4DB8-A93C-7BD0F0AA7282}" type="pres">
      <dgm:prSet presAssocID="{C6F048E9-EFD1-46C8-88C9-D497FF27699F}" presName="spaceRect" presStyleCnt="0"/>
      <dgm:spPr/>
    </dgm:pt>
    <dgm:pt modelId="{5D2D0AA8-FDE0-435A-9C91-D473C50D9D39}" type="pres">
      <dgm:prSet presAssocID="{C6F048E9-EFD1-46C8-88C9-D497FF27699F}" presName="parTx" presStyleLbl="revTx" presStyleIdx="2" presStyleCnt="3">
        <dgm:presLayoutVars>
          <dgm:chMax val="0"/>
          <dgm:chPref val="0"/>
        </dgm:presLayoutVars>
      </dgm:prSet>
      <dgm:spPr/>
    </dgm:pt>
  </dgm:ptLst>
  <dgm:cxnLst>
    <dgm:cxn modelId="{53AED630-5835-4484-97A9-29B1E2E9C0F6}" srcId="{8913A0C9-B278-4E19-84DF-60C963271485}" destId="{D034DEC9-041F-4045-93CB-E8C4338A96AF}" srcOrd="1" destOrd="0" parTransId="{5CFA6C90-5E46-42F4-B392-8EE7C9C4E270}" sibTransId="{DB780842-B48E-408F-AFCB-E238C80FEC5C}"/>
    <dgm:cxn modelId="{9F169664-38CA-456F-AFDF-BB24F8094084}" srcId="{8913A0C9-B278-4E19-84DF-60C963271485}" destId="{6D3B2283-D18D-491C-A889-31851A852643}" srcOrd="0" destOrd="0" parTransId="{E9A3BC8D-3A60-49DB-8589-7152858D7B98}" sibTransId="{3A8923B4-EEB8-4E86-B1AE-EBE7E1B3AF8C}"/>
    <dgm:cxn modelId="{0673195A-3ED3-4F28-A01A-121E527719F2}" type="presOf" srcId="{D034DEC9-041F-4045-93CB-E8C4338A96AF}" destId="{E36AF660-FD35-4D47-9CED-97E800D3A57A}" srcOrd="0" destOrd="0" presId="urn:microsoft.com/office/officeart/2018/2/layout/IconVerticalSolidList"/>
    <dgm:cxn modelId="{23A85088-C3A6-423D-88DE-DE5ED44ABE05}" type="presOf" srcId="{C6F048E9-EFD1-46C8-88C9-D497FF27699F}" destId="{5D2D0AA8-FDE0-435A-9C91-D473C50D9D39}" srcOrd="0" destOrd="0" presId="urn:microsoft.com/office/officeart/2018/2/layout/IconVerticalSolidList"/>
    <dgm:cxn modelId="{5C3C07B6-F384-428B-9768-3DCCA9DB4013}" srcId="{8913A0C9-B278-4E19-84DF-60C963271485}" destId="{C6F048E9-EFD1-46C8-88C9-D497FF27699F}" srcOrd="2" destOrd="0" parTransId="{9ED9FEFE-B129-48E6-8F5C-EF999A83CE3A}" sibTransId="{0AE4C438-6069-4DF3-AC7D-EC9BF5890D81}"/>
    <dgm:cxn modelId="{5C95ECEA-D114-48F9-8217-ACAA465153A3}" type="presOf" srcId="{8913A0C9-B278-4E19-84DF-60C963271485}" destId="{93A1BCB5-2D94-4C62-B594-65F00B211095}" srcOrd="0" destOrd="0" presId="urn:microsoft.com/office/officeart/2018/2/layout/IconVerticalSolidList"/>
    <dgm:cxn modelId="{2B1E5EF6-17F9-4AF3-A799-F1AB58B2A3E5}" type="presOf" srcId="{6D3B2283-D18D-491C-A889-31851A852643}" destId="{AC3F47F0-6C94-49C8-95EF-B4A9CA369E6A}" srcOrd="0" destOrd="0" presId="urn:microsoft.com/office/officeart/2018/2/layout/IconVerticalSolidList"/>
    <dgm:cxn modelId="{D2AED9FE-1821-440C-B07B-218F2B121286}" type="presParOf" srcId="{93A1BCB5-2D94-4C62-B594-65F00B211095}" destId="{BCB3DF18-0251-4221-90EC-15336770208B}" srcOrd="0" destOrd="0" presId="urn:microsoft.com/office/officeart/2018/2/layout/IconVerticalSolidList"/>
    <dgm:cxn modelId="{1A7BD336-A112-454F-B488-35CF24A8412F}" type="presParOf" srcId="{BCB3DF18-0251-4221-90EC-15336770208B}" destId="{D657E42A-9FD5-4FF9-9214-7EE789A8E08D}" srcOrd="0" destOrd="0" presId="urn:microsoft.com/office/officeart/2018/2/layout/IconVerticalSolidList"/>
    <dgm:cxn modelId="{588BDA75-FA1C-4F91-A3AB-B4013304DC75}" type="presParOf" srcId="{BCB3DF18-0251-4221-90EC-15336770208B}" destId="{D2DFBF0D-C985-4DE8-A956-3D1A7E44229E}" srcOrd="1" destOrd="0" presId="urn:microsoft.com/office/officeart/2018/2/layout/IconVerticalSolidList"/>
    <dgm:cxn modelId="{5BC2D91D-D4BD-4DB4-BDF5-38FA480A6647}" type="presParOf" srcId="{BCB3DF18-0251-4221-90EC-15336770208B}" destId="{0F4FFAD6-6EF4-4236-9674-AD58313F2A88}" srcOrd="2" destOrd="0" presId="urn:microsoft.com/office/officeart/2018/2/layout/IconVerticalSolidList"/>
    <dgm:cxn modelId="{CAE6C8B8-8C9E-42B5-A911-C0F42DD72AF9}" type="presParOf" srcId="{BCB3DF18-0251-4221-90EC-15336770208B}" destId="{AC3F47F0-6C94-49C8-95EF-B4A9CA369E6A}" srcOrd="3" destOrd="0" presId="urn:microsoft.com/office/officeart/2018/2/layout/IconVerticalSolidList"/>
    <dgm:cxn modelId="{C6E55490-3CA1-4D24-BB49-623DAF5A7422}" type="presParOf" srcId="{93A1BCB5-2D94-4C62-B594-65F00B211095}" destId="{CD8872EC-FD8B-488B-B5F5-DA02FF1183C7}" srcOrd="1" destOrd="0" presId="urn:microsoft.com/office/officeart/2018/2/layout/IconVerticalSolidList"/>
    <dgm:cxn modelId="{F01DB237-525E-4D45-A573-EF61AEF3C21D}" type="presParOf" srcId="{93A1BCB5-2D94-4C62-B594-65F00B211095}" destId="{E0B3DA06-1A35-45C7-AD92-3A9F4127C3B6}" srcOrd="2" destOrd="0" presId="urn:microsoft.com/office/officeart/2018/2/layout/IconVerticalSolidList"/>
    <dgm:cxn modelId="{38775AC2-0AAE-469B-BD7C-22BBBC05A04F}" type="presParOf" srcId="{E0B3DA06-1A35-45C7-AD92-3A9F4127C3B6}" destId="{B4277092-1147-4D33-B0C6-7C6124D003AB}" srcOrd="0" destOrd="0" presId="urn:microsoft.com/office/officeart/2018/2/layout/IconVerticalSolidList"/>
    <dgm:cxn modelId="{B60B9C72-CEB9-4C0B-A818-748D3F85A6BB}" type="presParOf" srcId="{E0B3DA06-1A35-45C7-AD92-3A9F4127C3B6}" destId="{BF579067-8DDF-4FC0-8886-88D75D85357A}" srcOrd="1" destOrd="0" presId="urn:microsoft.com/office/officeart/2018/2/layout/IconVerticalSolidList"/>
    <dgm:cxn modelId="{4B0F5DC9-7614-4894-AFEB-8A722A8C9DF5}" type="presParOf" srcId="{E0B3DA06-1A35-45C7-AD92-3A9F4127C3B6}" destId="{7B7BBB5E-5109-407A-992B-2326F0F65CDC}" srcOrd="2" destOrd="0" presId="urn:microsoft.com/office/officeart/2018/2/layout/IconVerticalSolidList"/>
    <dgm:cxn modelId="{87109780-E449-49DF-9802-E80787A2F245}" type="presParOf" srcId="{E0B3DA06-1A35-45C7-AD92-3A9F4127C3B6}" destId="{E36AF660-FD35-4D47-9CED-97E800D3A57A}" srcOrd="3" destOrd="0" presId="urn:microsoft.com/office/officeart/2018/2/layout/IconVerticalSolidList"/>
    <dgm:cxn modelId="{2AB0B1FF-EF7D-4E18-A6D0-86589FFA706F}" type="presParOf" srcId="{93A1BCB5-2D94-4C62-B594-65F00B211095}" destId="{9EE1F64B-8CA2-447A-B268-BBAD020D8C04}" srcOrd="3" destOrd="0" presId="urn:microsoft.com/office/officeart/2018/2/layout/IconVerticalSolidList"/>
    <dgm:cxn modelId="{C977C4EB-F2E7-4ED1-BF15-FA788518C4A2}" type="presParOf" srcId="{93A1BCB5-2D94-4C62-B594-65F00B211095}" destId="{F378AEC1-1F70-45B5-B2F6-61B6A47D8819}" srcOrd="4" destOrd="0" presId="urn:microsoft.com/office/officeart/2018/2/layout/IconVerticalSolidList"/>
    <dgm:cxn modelId="{374709A6-DE5F-40A0-85B3-08D1191EFD44}" type="presParOf" srcId="{F378AEC1-1F70-45B5-B2F6-61B6A47D8819}" destId="{419935DA-FECC-413A-84C8-7140F076C1AB}" srcOrd="0" destOrd="0" presId="urn:microsoft.com/office/officeart/2018/2/layout/IconVerticalSolidList"/>
    <dgm:cxn modelId="{D0788B66-4E59-4F36-8F3D-89B9657EC6C0}" type="presParOf" srcId="{F378AEC1-1F70-45B5-B2F6-61B6A47D8819}" destId="{708A3E66-C715-474A-A3E2-4A5E5EE7D31B}" srcOrd="1" destOrd="0" presId="urn:microsoft.com/office/officeart/2018/2/layout/IconVerticalSolidList"/>
    <dgm:cxn modelId="{B3352B84-9469-4931-8874-6A74B359DCF2}" type="presParOf" srcId="{F378AEC1-1F70-45B5-B2F6-61B6A47D8819}" destId="{79A021B4-C190-4DB8-A93C-7BD0F0AA7282}" srcOrd="2" destOrd="0" presId="urn:microsoft.com/office/officeart/2018/2/layout/IconVerticalSolidList"/>
    <dgm:cxn modelId="{9A7BF1C9-3AC6-4A38-B08E-BCB6D859E7F7}" type="presParOf" srcId="{F378AEC1-1F70-45B5-B2F6-61B6A47D8819}" destId="{5D2D0AA8-FDE0-435A-9C91-D473C50D9D39}"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14FDF1FB-E22F-466B-84E9-A9DDDA63818D}"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69CE2FCB-469C-44FE-8E21-C5989F6B56D0}">
      <dgm:prSet/>
      <dgm:spPr/>
      <dgm:t>
        <a:bodyPr/>
        <a:lstStyle/>
        <a:p>
          <a:pPr>
            <a:lnSpc>
              <a:spcPct val="100000"/>
            </a:lnSpc>
          </a:pPr>
          <a:r>
            <a:rPr lang="en-US"/>
            <a:t>Exercise, Diet, and Sleep Hygiene: Can significantly impact mental health and are often used in conjunction with other treatment methods</a:t>
          </a:r>
        </a:p>
      </dgm:t>
    </dgm:pt>
    <dgm:pt modelId="{1DA660FE-F40A-40B2-9D33-B6CCF7900AF6}" type="parTrans" cxnId="{596EA3C2-CFA8-468F-9229-19A38C2C0497}">
      <dgm:prSet/>
      <dgm:spPr/>
      <dgm:t>
        <a:bodyPr/>
        <a:lstStyle/>
        <a:p>
          <a:endParaRPr lang="en-US"/>
        </a:p>
      </dgm:t>
    </dgm:pt>
    <dgm:pt modelId="{F34CAC6E-D2AE-447E-A611-14076F163303}" type="sibTrans" cxnId="{596EA3C2-CFA8-468F-9229-19A38C2C0497}">
      <dgm:prSet/>
      <dgm:spPr/>
      <dgm:t>
        <a:bodyPr/>
        <a:lstStyle/>
        <a:p>
          <a:endParaRPr lang="en-US"/>
        </a:p>
      </dgm:t>
    </dgm:pt>
    <dgm:pt modelId="{A845E24C-DD94-4C6D-91D0-587C9CB30798}">
      <dgm:prSet/>
      <dgm:spPr/>
      <dgm:t>
        <a:bodyPr/>
        <a:lstStyle/>
        <a:p>
          <a:pPr>
            <a:lnSpc>
              <a:spcPct val="100000"/>
            </a:lnSpc>
          </a:pPr>
          <a:r>
            <a:rPr lang="en-US"/>
            <a:t>Group Therapy and Support Groups: Provide a platform for sharing experiences and receiving support</a:t>
          </a:r>
        </a:p>
      </dgm:t>
    </dgm:pt>
    <dgm:pt modelId="{42962644-1888-4720-A778-E17CA2479041}" type="parTrans" cxnId="{FDF428B9-3D05-449D-85A3-6EB0B024E881}">
      <dgm:prSet/>
      <dgm:spPr/>
      <dgm:t>
        <a:bodyPr/>
        <a:lstStyle/>
        <a:p>
          <a:endParaRPr lang="en-US"/>
        </a:p>
      </dgm:t>
    </dgm:pt>
    <dgm:pt modelId="{754A8E61-DE6F-46A0-8C34-0E9882DE59E9}" type="sibTrans" cxnId="{FDF428B9-3D05-449D-85A3-6EB0B024E881}">
      <dgm:prSet/>
      <dgm:spPr/>
      <dgm:t>
        <a:bodyPr/>
        <a:lstStyle/>
        <a:p>
          <a:endParaRPr lang="en-US"/>
        </a:p>
      </dgm:t>
    </dgm:pt>
    <dgm:pt modelId="{DA3692C8-4B56-424E-8BCA-629DA5F34652}">
      <dgm:prSet/>
      <dgm:spPr/>
      <dgm:t>
        <a:bodyPr/>
        <a:lstStyle/>
        <a:p>
          <a:pPr>
            <a:lnSpc>
              <a:spcPct val="100000"/>
            </a:lnSpc>
          </a:pPr>
          <a:r>
            <a:rPr lang="en-US"/>
            <a:t>Inpatient and Residential Treatment Programs: Provide intensive care for more severe cases</a:t>
          </a:r>
        </a:p>
      </dgm:t>
    </dgm:pt>
    <dgm:pt modelId="{7426DD1D-304D-4133-AD77-D78C31E4EE33}" type="parTrans" cxnId="{30DEBE83-7E32-4A9C-B7FF-BAE56C0FA3E8}">
      <dgm:prSet/>
      <dgm:spPr/>
      <dgm:t>
        <a:bodyPr/>
        <a:lstStyle/>
        <a:p>
          <a:endParaRPr lang="en-US"/>
        </a:p>
      </dgm:t>
    </dgm:pt>
    <dgm:pt modelId="{7D1D0F74-C0DE-4F7B-9E82-4FAF1F4ADF07}" type="sibTrans" cxnId="{30DEBE83-7E32-4A9C-B7FF-BAE56C0FA3E8}">
      <dgm:prSet/>
      <dgm:spPr/>
      <dgm:t>
        <a:bodyPr/>
        <a:lstStyle/>
        <a:p>
          <a:endParaRPr lang="en-US"/>
        </a:p>
      </dgm:t>
    </dgm:pt>
    <dgm:pt modelId="{73DB2334-468B-4A3D-882C-57B126F6E677}" type="pres">
      <dgm:prSet presAssocID="{14FDF1FB-E22F-466B-84E9-A9DDDA63818D}" presName="root" presStyleCnt="0">
        <dgm:presLayoutVars>
          <dgm:dir/>
          <dgm:resizeHandles val="exact"/>
        </dgm:presLayoutVars>
      </dgm:prSet>
      <dgm:spPr/>
    </dgm:pt>
    <dgm:pt modelId="{A77AF1CE-325A-4272-9A29-705302EEA6D1}" type="pres">
      <dgm:prSet presAssocID="{69CE2FCB-469C-44FE-8E21-C5989F6B56D0}" presName="compNode" presStyleCnt="0"/>
      <dgm:spPr/>
    </dgm:pt>
    <dgm:pt modelId="{EA0A6B15-FC81-417A-BD3F-B3AE569C1795}" type="pres">
      <dgm:prSet presAssocID="{69CE2FCB-469C-44FE-8E21-C5989F6B56D0}" presName="bgRect" presStyleLbl="bgShp" presStyleIdx="0" presStyleCnt="3"/>
      <dgm:spPr/>
    </dgm:pt>
    <dgm:pt modelId="{16F00417-ED4F-4962-86DA-4256D1031AA7}" type="pres">
      <dgm:prSet presAssocID="{69CE2FCB-469C-44FE-8E21-C5989F6B56D0}"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Stethoscope"/>
        </a:ext>
      </dgm:extLst>
    </dgm:pt>
    <dgm:pt modelId="{7319612B-9385-4988-A567-E465D8F70624}" type="pres">
      <dgm:prSet presAssocID="{69CE2FCB-469C-44FE-8E21-C5989F6B56D0}" presName="spaceRect" presStyleCnt="0"/>
      <dgm:spPr/>
    </dgm:pt>
    <dgm:pt modelId="{9C7A21A3-C2A6-4A2D-9190-799830F9D5E1}" type="pres">
      <dgm:prSet presAssocID="{69CE2FCB-469C-44FE-8E21-C5989F6B56D0}" presName="parTx" presStyleLbl="revTx" presStyleIdx="0" presStyleCnt="3">
        <dgm:presLayoutVars>
          <dgm:chMax val="0"/>
          <dgm:chPref val="0"/>
        </dgm:presLayoutVars>
      </dgm:prSet>
      <dgm:spPr/>
    </dgm:pt>
    <dgm:pt modelId="{B4AF50B2-805E-4C7E-B3FF-DC060628F5C3}" type="pres">
      <dgm:prSet presAssocID="{F34CAC6E-D2AE-447E-A611-14076F163303}" presName="sibTrans" presStyleCnt="0"/>
      <dgm:spPr/>
    </dgm:pt>
    <dgm:pt modelId="{32E27F79-ED15-45CC-98C5-786A0F8CAD36}" type="pres">
      <dgm:prSet presAssocID="{A845E24C-DD94-4C6D-91D0-587C9CB30798}" presName="compNode" presStyleCnt="0"/>
      <dgm:spPr/>
    </dgm:pt>
    <dgm:pt modelId="{75B9D118-D2CA-4868-AC50-2E6265241FB2}" type="pres">
      <dgm:prSet presAssocID="{A845E24C-DD94-4C6D-91D0-587C9CB30798}" presName="bgRect" presStyleLbl="bgShp" presStyleIdx="1" presStyleCnt="3"/>
      <dgm:spPr/>
    </dgm:pt>
    <dgm:pt modelId="{33D611AF-6695-43EF-8FD7-226272F70E96}" type="pres">
      <dgm:prSet presAssocID="{A845E24C-DD94-4C6D-91D0-587C9CB30798}"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Group"/>
        </a:ext>
      </dgm:extLst>
    </dgm:pt>
    <dgm:pt modelId="{14F34B3A-A0D0-4C7A-9D8D-7D2811FA9C46}" type="pres">
      <dgm:prSet presAssocID="{A845E24C-DD94-4C6D-91D0-587C9CB30798}" presName="spaceRect" presStyleCnt="0"/>
      <dgm:spPr/>
    </dgm:pt>
    <dgm:pt modelId="{123795AA-CF6E-4A0A-AA10-073A506A7025}" type="pres">
      <dgm:prSet presAssocID="{A845E24C-DD94-4C6D-91D0-587C9CB30798}" presName="parTx" presStyleLbl="revTx" presStyleIdx="1" presStyleCnt="3">
        <dgm:presLayoutVars>
          <dgm:chMax val="0"/>
          <dgm:chPref val="0"/>
        </dgm:presLayoutVars>
      </dgm:prSet>
      <dgm:spPr/>
    </dgm:pt>
    <dgm:pt modelId="{80F6E37B-8D42-42EA-85F8-E601A24457AF}" type="pres">
      <dgm:prSet presAssocID="{754A8E61-DE6F-46A0-8C34-0E9882DE59E9}" presName="sibTrans" presStyleCnt="0"/>
      <dgm:spPr/>
    </dgm:pt>
    <dgm:pt modelId="{E8B9D798-FDD7-4648-B925-B2B0CA4D2F72}" type="pres">
      <dgm:prSet presAssocID="{DA3692C8-4B56-424E-8BCA-629DA5F34652}" presName="compNode" presStyleCnt="0"/>
      <dgm:spPr/>
    </dgm:pt>
    <dgm:pt modelId="{A51DFC18-3194-412F-849E-D5D51B67DAF7}" type="pres">
      <dgm:prSet presAssocID="{DA3692C8-4B56-424E-8BCA-629DA5F34652}" presName="bgRect" presStyleLbl="bgShp" presStyleIdx="2" presStyleCnt="3"/>
      <dgm:spPr/>
    </dgm:pt>
    <dgm:pt modelId="{45E45D8D-4DE0-4557-8688-EAE3E07BA1FB}" type="pres">
      <dgm:prSet presAssocID="{DA3692C8-4B56-424E-8BCA-629DA5F34652}"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Hospital"/>
        </a:ext>
      </dgm:extLst>
    </dgm:pt>
    <dgm:pt modelId="{281940D3-6101-4385-B52A-4A9BCD5B6B80}" type="pres">
      <dgm:prSet presAssocID="{DA3692C8-4B56-424E-8BCA-629DA5F34652}" presName="spaceRect" presStyleCnt="0"/>
      <dgm:spPr/>
    </dgm:pt>
    <dgm:pt modelId="{651B5A82-F1C0-4A03-86F2-6CB772E75AA9}" type="pres">
      <dgm:prSet presAssocID="{DA3692C8-4B56-424E-8BCA-629DA5F34652}" presName="parTx" presStyleLbl="revTx" presStyleIdx="2" presStyleCnt="3">
        <dgm:presLayoutVars>
          <dgm:chMax val="0"/>
          <dgm:chPref val="0"/>
        </dgm:presLayoutVars>
      </dgm:prSet>
      <dgm:spPr/>
    </dgm:pt>
  </dgm:ptLst>
  <dgm:cxnLst>
    <dgm:cxn modelId="{83003C04-6ACF-4018-953D-537B9F5E23BA}" type="presOf" srcId="{A845E24C-DD94-4C6D-91D0-587C9CB30798}" destId="{123795AA-CF6E-4A0A-AA10-073A506A7025}" srcOrd="0" destOrd="0" presId="urn:microsoft.com/office/officeart/2018/2/layout/IconVerticalSolidList"/>
    <dgm:cxn modelId="{3C08A41D-D0F1-4B91-AD07-715F2C669E89}" type="presOf" srcId="{DA3692C8-4B56-424E-8BCA-629DA5F34652}" destId="{651B5A82-F1C0-4A03-86F2-6CB772E75AA9}" srcOrd="0" destOrd="0" presId="urn:microsoft.com/office/officeart/2018/2/layout/IconVerticalSolidList"/>
    <dgm:cxn modelId="{90552D5D-9058-40E7-BE48-6578F4955A94}" type="presOf" srcId="{14FDF1FB-E22F-466B-84E9-A9DDDA63818D}" destId="{73DB2334-468B-4A3D-882C-57B126F6E677}" srcOrd="0" destOrd="0" presId="urn:microsoft.com/office/officeart/2018/2/layout/IconVerticalSolidList"/>
    <dgm:cxn modelId="{2DB2EB81-A89C-4B22-A92A-C3318D3E0C82}" type="presOf" srcId="{69CE2FCB-469C-44FE-8E21-C5989F6B56D0}" destId="{9C7A21A3-C2A6-4A2D-9190-799830F9D5E1}" srcOrd="0" destOrd="0" presId="urn:microsoft.com/office/officeart/2018/2/layout/IconVerticalSolidList"/>
    <dgm:cxn modelId="{30DEBE83-7E32-4A9C-B7FF-BAE56C0FA3E8}" srcId="{14FDF1FB-E22F-466B-84E9-A9DDDA63818D}" destId="{DA3692C8-4B56-424E-8BCA-629DA5F34652}" srcOrd="2" destOrd="0" parTransId="{7426DD1D-304D-4133-AD77-D78C31E4EE33}" sibTransId="{7D1D0F74-C0DE-4F7B-9E82-4FAF1F4ADF07}"/>
    <dgm:cxn modelId="{FDF428B9-3D05-449D-85A3-6EB0B024E881}" srcId="{14FDF1FB-E22F-466B-84E9-A9DDDA63818D}" destId="{A845E24C-DD94-4C6D-91D0-587C9CB30798}" srcOrd="1" destOrd="0" parTransId="{42962644-1888-4720-A778-E17CA2479041}" sibTransId="{754A8E61-DE6F-46A0-8C34-0E9882DE59E9}"/>
    <dgm:cxn modelId="{596EA3C2-CFA8-468F-9229-19A38C2C0497}" srcId="{14FDF1FB-E22F-466B-84E9-A9DDDA63818D}" destId="{69CE2FCB-469C-44FE-8E21-C5989F6B56D0}" srcOrd="0" destOrd="0" parTransId="{1DA660FE-F40A-40B2-9D33-B6CCF7900AF6}" sibTransId="{F34CAC6E-D2AE-447E-A611-14076F163303}"/>
    <dgm:cxn modelId="{7B8C2E4D-EFBB-4D98-8AA1-56F5D72C80E5}" type="presParOf" srcId="{73DB2334-468B-4A3D-882C-57B126F6E677}" destId="{A77AF1CE-325A-4272-9A29-705302EEA6D1}" srcOrd="0" destOrd="0" presId="urn:microsoft.com/office/officeart/2018/2/layout/IconVerticalSolidList"/>
    <dgm:cxn modelId="{18B8EDE5-7DA9-410C-83E7-52B06981109D}" type="presParOf" srcId="{A77AF1CE-325A-4272-9A29-705302EEA6D1}" destId="{EA0A6B15-FC81-417A-BD3F-B3AE569C1795}" srcOrd="0" destOrd="0" presId="urn:microsoft.com/office/officeart/2018/2/layout/IconVerticalSolidList"/>
    <dgm:cxn modelId="{9B844861-EA38-406B-A784-7CC1DF693B67}" type="presParOf" srcId="{A77AF1CE-325A-4272-9A29-705302EEA6D1}" destId="{16F00417-ED4F-4962-86DA-4256D1031AA7}" srcOrd="1" destOrd="0" presId="urn:microsoft.com/office/officeart/2018/2/layout/IconVerticalSolidList"/>
    <dgm:cxn modelId="{7DF9B26D-9EF5-486B-BA56-9F37ACDC5DEA}" type="presParOf" srcId="{A77AF1CE-325A-4272-9A29-705302EEA6D1}" destId="{7319612B-9385-4988-A567-E465D8F70624}" srcOrd="2" destOrd="0" presId="urn:microsoft.com/office/officeart/2018/2/layout/IconVerticalSolidList"/>
    <dgm:cxn modelId="{8B029C6D-B459-4C7E-96CA-0E5EB35CD020}" type="presParOf" srcId="{A77AF1CE-325A-4272-9A29-705302EEA6D1}" destId="{9C7A21A3-C2A6-4A2D-9190-799830F9D5E1}" srcOrd="3" destOrd="0" presId="urn:microsoft.com/office/officeart/2018/2/layout/IconVerticalSolidList"/>
    <dgm:cxn modelId="{9AC406CB-8C5D-40D7-A0A1-DEC01FE0B0AA}" type="presParOf" srcId="{73DB2334-468B-4A3D-882C-57B126F6E677}" destId="{B4AF50B2-805E-4C7E-B3FF-DC060628F5C3}" srcOrd="1" destOrd="0" presId="urn:microsoft.com/office/officeart/2018/2/layout/IconVerticalSolidList"/>
    <dgm:cxn modelId="{19D68A5B-F5BE-453F-9D74-B2830C61F62C}" type="presParOf" srcId="{73DB2334-468B-4A3D-882C-57B126F6E677}" destId="{32E27F79-ED15-45CC-98C5-786A0F8CAD36}" srcOrd="2" destOrd="0" presId="urn:microsoft.com/office/officeart/2018/2/layout/IconVerticalSolidList"/>
    <dgm:cxn modelId="{AC78A303-FCE5-4B46-982A-209277B01E20}" type="presParOf" srcId="{32E27F79-ED15-45CC-98C5-786A0F8CAD36}" destId="{75B9D118-D2CA-4868-AC50-2E6265241FB2}" srcOrd="0" destOrd="0" presId="urn:microsoft.com/office/officeart/2018/2/layout/IconVerticalSolidList"/>
    <dgm:cxn modelId="{E221DC89-27BE-4C13-859D-789596C02C2F}" type="presParOf" srcId="{32E27F79-ED15-45CC-98C5-786A0F8CAD36}" destId="{33D611AF-6695-43EF-8FD7-226272F70E96}" srcOrd="1" destOrd="0" presId="urn:microsoft.com/office/officeart/2018/2/layout/IconVerticalSolidList"/>
    <dgm:cxn modelId="{4D382532-0A9A-4FC4-A09F-8FC5E943B2BA}" type="presParOf" srcId="{32E27F79-ED15-45CC-98C5-786A0F8CAD36}" destId="{14F34B3A-A0D0-4C7A-9D8D-7D2811FA9C46}" srcOrd="2" destOrd="0" presId="urn:microsoft.com/office/officeart/2018/2/layout/IconVerticalSolidList"/>
    <dgm:cxn modelId="{5764C80A-3ED3-4130-B544-9635EED655C0}" type="presParOf" srcId="{32E27F79-ED15-45CC-98C5-786A0F8CAD36}" destId="{123795AA-CF6E-4A0A-AA10-073A506A7025}" srcOrd="3" destOrd="0" presId="urn:microsoft.com/office/officeart/2018/2/layout/IconVerticalSolidList"/>
    <dgm:cxn modelId="{B130964E-3472-442A-BE17-DB09E653DED2}" type="presParOf" srcId="{73DB2334-468B-4A3D-882C-57B126F6E677}" destId="{80F6E37B-8D42-42EA-85F8-E601A24457AF}" srcOrd="3" destOrd="0" presId="urn:microsoft.com/office/officeart/2018/2/layout/IconVerticalSolidList"/>
    <dgm:cxn modelId="{37941853-9673-4F00-BF9E-00D1CA000F0A}" type="presParOf" srcId="{73DB2334-468B-4A3D-882C-57B126F6E677}" destId="{E8B9D798-FDD7-4648-B925-B2B0CA4D2F72}" srcOrd="4" destOrd="0" presId="urn:microsoft.com/office/officeart/2018/2/layout/IconVerticalSolidList"/>
    <dgm:cxn modelId="{7A1533BD-55FD-4D98-8905-80DE45F57CBF}" type="presParOf" srcId="{E8B9D798-FDD7-4648-B925-B2B0CA4D2F72}" destId="{A51DFC18-3194-412F-849E-D5D51B67DAF7}" srcOrd="0" destOrd="0" presId="urn:microsoft.com/office/officeart/2018/2/layout/IconVerticalSolidList"/>
    <dgm:cxn modelId="{C029FBBC-C8DF-441E-AD97-437C95E6F7D6}" type="presParOf" srcId="{E8B9D798-FDD7-4648-B925-B2B0CA4D2F72}" destId="{45E45D8D-4DE0-4557-8688-EAE3E07BA1FB}" srcOrd="1" destOrd="0" presId="urn:microsoft.com/office/officeart/2018/2/layout/IconVerticalSolidList"/>
    <dgm:cxn modelId="{B1D52BA8-D28D-4FA6-A433-77A80CE1EFD2}" type="presParOf" srcId="{E8B9D798-FDD7-4648-B925-B2B0CA4D2F72}" destId="{281940D3-6101-4385-B52A-4A9BCD5B6B80}" srcOrd="2" destOrd="0" presId="urn:microsoft.com/office/officeart/2018/2/layout/IconVerticalSolidList"/>
    <dgm:cxn modelId="{40A321C5-1767-489E-AA4F-E049769D2001}" type="presParOf" srcId="{E8B9D798-FDD7-4648-B925-B2B0CA4D2F72}" destId="{651B5A82-F1C0-4A03-86F2-6CB772E75AA9}"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3A6AEC0E-3843-4B33-A868-D9122F4DABA8}" type="doc">
      <dgm:prSet loTypeId="urn:microsoft.com/office/officeart/2005/8/layout/hierarchy1" loCatId="hierarchy" qsTypeId="urn:microsoft.com/office/officeart/2005/8/quickstyle/simple1" qsCatId="simple" csTypeId="urn:microsoft.com/office/officeart/2005/8/colors/accent1_2" csCatId="accent1"/>
      <dgm:spPr/>
      <dgm:t>
        <a:bodyPr/>
        <a:lstStyle/>
        <a:p>
          <a:endParaRPr lang="en-US"/>
        </a:p>
      </dgm:t>
    </dgm:pt>
    <dgm:pt modelId="{F191AC3D-1B0A-4375-A02D-3ECF5588B4F6}">
      <dgm:prSet/>
      <dgm:spPr/>
      <dgm:t>
        <a:bodyPr/>
        <a:lstStyle/>
        <a:p>
          <a:r>
            <a:rPr lang="en-US"/>
            <a:t>Neurostimulation Therapies : Transcranial Magnetic Stimulation and other forms of brain stimulation have shown promise in treating depression and other disorders</a:t>
          </a:r>
        </a:p>
      </dgm:t>
    </dgm:pt>
    <dgm:pt modelId="{27A0A45A-F26B-4545-8E02-ED6A236938F1}" type="parTrans" cxnId="{C68AB4F0-42A2-4858-91A4-B3A650461DA5}">
      <dgm:prSet/>
      <dgm:spPr/>
      <dgm:t>
        <a:bodyPr/>
        <a:lstStyle/>
        <a:p>
          <a:endParaRPr lang="en-US"/>
        </a:p>
      </dgm:t>
    </dgm:pt>
    <dgm:pt modelId="{9E12713D-0E7B-4DFA-892D-02CF4917BE6A}" type="sibTrans" cxnId="{C68AB4F0-42A2-4858-91A4-B3A650461DA5}">
      <dgm:prSet/>
      <dgm:spPr/>
      <dgm:t>
        <a:bodyPr/>
        <a:lstStyle/>
        <a:p>
          <a:endParaRPr lang="en-US"/>
        </a:p>
      </dgm:t>
    </dgm:pt>
    <dgm:pt modelId="{7966EE21-33C0-450B-8007-DD282BD17BBC}">
      <dgm:prSet/>
      <dgm:spPr/>
      <dgm:t>
        <a:bodyPr/>
        <a:lstStyle/>
        <a:p>
          <a:r>
            <a:rPr lang="en-US"/>
            <a:t>Integrative Medicine Approaches: Such as meditation, acupuncture, and yoga, which can help manage symptoms and improve overall well-being</a:t>
          </a:r>
        </a:p>
      </dgm:t>
    </dgm:pt>
    <dgm:pt modelId="{B5A9F7ED-D94C-4B96-A6D4-10196CFEA03E}" type="parTrans" cxnId="{F916E24F-4F8D-4719-A103-48BF7B546367}">
      <dgm:prSet/>
      <dgm:spPr/>
      <dgm:t>
        <a:bodyPr/>
        <a:lstStyle/>
        <a:p>
          <a:endParaRPr lang="en-US"/>
        </a:p>
      </dgm:t>
    </dgm:pt>
    <dgm:pt modelId="{FBFF8B1E-7A44-4221-A70A-BD75B4438A8C}" type="sibTrans" cxnId="{F916E24F-4F8D-4719-A103-48BF7B546367}">
      <dgm:prSet/>
      <dgm:spPr/>
      <dgm:t>
        <a:bodyPr/>
        <a:lstStyle/>
        <a:p>
          <a:endParaRPr lang="en-US"/>
        </a:p>
      </dgm:t>
    </dgm:pt>
    <dgm:pt modelId="{2EB3F219-9AB1-4041-B12C-6DAC4E36E44A}" type="pres">
      <dgm:prSet presAssocID="{3A6AEC0E-3843-4B33-A868-D9122F4DABA8}" presName="hierChild1" presStyleCnt="0">
        <dgm:presLayoutVars>
          <dgm:chPref val="1"/>
          <dgm:dir/>
          <dgm:animOne val="branch"/>
          <dgm:animLvl val="lvl"/>
          <dgm:resizeHandles/>
        </dgm:presLayoutVars>
      </dgm:prSet>
      <dgm:spPr/>
    </dgm:pt>
    <dgm:pt modelId="{DD5F15FD-2156-4AA1-954C-E24BB553AC70}" type="pres">
      <dgm:prSet presAssocID="{F191AC3D-1B0A-4375-A02D-3ECF5588B4F6}" presName="hierRoot1" presStyleCnt="0"/>
      <dgm:spPr/>
    </dgm:pt>
    <dgm:pt modelId="{DEB82AFC-271C-461B-8534-F91E8A5BBE53}" type="pres">
      <dgm:prSet presAssocID="{F191AC3D-1B0A-4375-A02D-3ECF5588B4F6}" presName="composite" presStyleCnt="0"/>
      <dgm:spPr/>
    </dgm:pt>
    <dgm:pt modelId="{F487A48C-1D93-4EBB-A47F-F665F81ED613}" type="pres">
      <dgm:prSet presAssocID="{F191AC3D-1B0A-4375-A02D-3ECF5588B4F6}" presName="background" presStyleLbl="node0" presStyleIdx="0" presStyleCnt="2"/>
      <dgm:spPr/>
    </dgm:pt>
    <dgm:pt modelId="{5B525410-202B-4F47-983D-4EC05BA3E955}" type="pres">
      <dgm:prSet presAssocID="{F191AC3D-1B0A-4375-A02D-3ECF5588B4F6}" presName="text" presStyleLbl="fgAcc0" presStyleIdx="0" presStyleCnt="2">
        <dgm:presLayoutVars>
          <dgm:chPref val="3"/>
        </dgm:presLayoutVars>
      </dgm:prSet>
      <dgm:spPr/>
    </dgm:pt>
    <dgm:pt modelId="{E04E8506-B053-4652-B0F2-78BF3EF0608D}" type="pres">
      <dgm:prSet presAssocID="{F191AC3D-1B0A-4375-A02D-3ECF5588B4F6}" presName="hierChild2" presStyleCnt="0"/>
      <dgm:spPr/>
    </dgm:pt>
    <dgm:pt modelId="{64DC0CF9-1073-4257-8C06-44FCBB0208B3}" type="pres">
      <dgm:prSet presAssocID="{7966EE21-33C0-450B-8007-DD282BD17BBC}" presName="hierRoot1" presStyleCnt="0"/>
      <dgm:spPr/>
    </dgm:pt>
    <dgm:pt modelId="{85BF764C-BC74-4C40-AF5E-C91DEBC5AAAB}" type="pres">
      <dgm:prSet presAssocID="{7966EE21-33C0-450B-8007-DD282BD17BBC}" presName="composite" presStyleCnt="0"/>
      <dgm:spPr/>
    </dgm:pt>
    <dgm:pt modelId="{8904EF3A-597D-444B-91BE-BB8C223486F1}" type="pres">
      <dgm:prSet presAssocID="{7966EE21-33C0-450B-8007-DD282BD17BBC}" presName="background" presStyleLbl="node0" presStyleIdx="1" presStyleCnt="2"/>
      <dgm:spPr/>
    </dgm:pt>
    <dgm:pt modelId="{8AAFA646-D1FF-4575-A9D1-6614FFEB9FDF}" type="pres">
      <dgm:prSet presAssocID="{7966EE21-33C0-450B-8007-DD282BD17BBC}" presName="text" presStyleLbl="fgAcc0" presStyleIdx="1" presStyleCnt="2">
        <dgm:presLayoutVars>
          <dgm:chPref val="3"/>
        </dgm:presLayoutVars>
      </dgm:prSet>
      <dgm:spPr/>
    </dgm:pt>
    <dgm:pt modelId="{7FFDB766-4D18-403B-AA4C-A6B50C39FA64}" type="pres">
      <dgm:prSet presAssocID="{7966EE21-33C0-450B-8007-DD282BD17BBC}" presName="hierChild2" presStyleCnt="0"/>
      <dgm:spPr/>
    </dgm:pt>
  </dgm:ptLst>
  <dgm:cxnLst>
    <dgm:cxn modelId="{450C9B33-A94B-457D-86BA-B6A27F64AFA0}" type="presOf" srcId="{3A6AEC0E-3843-4B33-A868-D9122F4DABA8}" destId="{2EB3F219-9AB1-4041-B12C-6DAC4E36E44A}" srcOrd="0" destOrd="0" presId="urn:microsoft.com/office/officeart/2005/8/layout/hierarchy1"/>
    <dgm:cxn modelId="{EB82365B-6D4E-4AA8-BC46-C23AD4C5A3EF}" type="presOf" srcId="{7966EE21-33C0-450B-8007-DD282BD17BBC}" destId="{8AAFA646-D1FF-4575-A9D1-6614FFEB9FDF}" srcOrd="0" destOrd="0" presId="urn:microsoft.com/office/officeart/2005/8/layout/hierarchy1"/>
    <dgm:cxn modelId="{F916E24F-4F8D-4719-A103-48BF7B546367}" srcId="{3A6AEC0E-3843-4B33-A868-D9122F4DABA8}" destId="{7966EE21-33C0-450B-8007-DD282BD17BBC}" srcOrd="1" destOrd="0" parTransId="{B5A9F7ED-D94C-4B96-A6D4-10196CFEA03E}" sibTransId="{FBFF8B1E-7A44-4221-A70A-BD75B4438A8C}"/>
    <dgm:cxn modelId="{C68AB4F0-42A2-4858-91A4-B3A650461DA5}" srcId="{3A6AEC0E-3843-4B33-A868-D9122F4DABA8}" destId="{F191AC3D-1B0A-4375-A02D-3ECF5588B4F6}" srcOrd="0" destOrd="0" parTransId="{27A0A45A-F26B-4545-8E02-ED6A236938F1}" sibTransId="{9E12713D-0E7B-4DFA-892D-02CF4917BE6A}"/>
    <dgm:cxn modelId="{1C8EDAF9-96FD-4019-A8B0-221C9E408F0B}" type="presOf" srcId="{F191AC3D-1B0A-4375-A02D-3ECF5588B4F6}" destId="{5B525410-202B-4F47-983D-4EC05BA3E955}" srcOrd="0" destOrd="0" presId="urn:microsoft.com/office/officeart/2005/8/layout/hierarchy1"/>
    <dgm:cxn modelId="{9E1F38E8-6E68-4F33-8A73-B88F992F3CC5}" type="presParOf" srcId="{2EB3F219-9AB1-4041-B12C-6DAC4E36E44A}" destId="{DD5F15FD-2156-4AA1-954C-E24BB553AC70}" srcOrd="0" destOrd="0" presId="urn:microsoft.com/office/officeart/2005/8/layout/hierarchy1"/>
    <dgm:cxn modelId="{EF301742-D653-4E89-9033-56FEC2456E59}" type="presParOf" srcId="{DD5F15FD-2156-4AA1-954C-E24BB553AC70}" destId="{DEB82AFC-271C-461B-8534-F91E8A5BBE53}" srcOrd="0" destOrd="0" presId="urn:microsoft.com/office/officeart/2005/8/layout/hierarchy1"/>
    <dgm:cxn modelId="{EA056C2F-DAC5-425F-88F9-C50D360E8946}" type="presParOf" srcId="{DEB82AFC-271C-461B-8534-F91E8A5BBE53}" destId="{F487A48C-1D93-4EBB-A47F-F665F81ED613}" srcOrd="0" destOrd="0" presId="urn:microsoft.com/office/officeart/2005/8/layout/hierarchy1"/>
    <dgm:cxn modelId="{6A3989EB-515D-4BD1-B879-F26EC23FFEDE}" type="presParOf" srcId="{DEB82AFC-271C-461B-8534-F91E8A5BBE53}" destId="{5B525410-202B-4F47-983D-4EC05BA3E955}" srcOrd="1" destOrd="0" presId="urn:microsoft.com/office/officeart/2005/8/layout/hierarchy1"/>
    <dgm:cxn modelId="{7194DE1A-DD86-4F86-B6B8-A8EDD8DFC3C7}" type="presParOf" srcId="{DD5F15FD-2156-4AA1-954C-E24BB553AC70}" destId="{E04E8506-B053-4652-B0F2-78BF3EF0608D}" srcOrd="1" destOrd="0" presId="urn:microsoft.com/office/officeart/2005/8/layout/hierarchy1"/>
    <dgm:cxn modelId="{FE4AF07F-EAA1-4889-9E8E-3CE261B2C76F}" type="presParOf" srcId="{2EB3F219-9AB1-4041-B12C-6DAC4E36E44A}" destId="{64DC0CF9-1073-4257-8C06-44FCBB0208B3}" srcOrd="1" destOrd="0" presId="urn:microsoft.com/office/officeart/2005/8/layout/hierarchy1"/>
    <dgm:cxn modelId="{8E39712C-B143-485D-B78B-097907431A8F}" type="presParOf" srcId="{64DC0CF9-1073-4257-8C06-44FCBB0208B3}" destId="{85BF764C-BC74-4C40-AF5E-C91DEBC5AAAB}" srcOrd="0" destOrd="0" presId="urn:microsoft.com/office/officeart/2005/8/layout/hierarchy1"/>
    <dgm:cxn modelId="{4B98ECAF-6D51-462E-B0C6-BA9D1E16BECB}" type="presParOf" srcId="{85BF764C-BC74-4C40-AF5E-C91DEBC5AAAB}" destId="{8904EF3A-597D-444B-91BE-BB8C223486F1}" srcOrd="0" destOrd="0" presId="urn:microsoft.com/office/officeart/2005/8/layout/hierarchy1"/>
    <dgm:cxn modelId="{9663F87B-AC77-4185-A4FB-DE5518C38189}" type="presParOf" srcId="{85BF764C-BC74-4C40-AF5E-C91DEBC5AAAB}" destId="{8AAFA646-D1FF-4575-A9D1-6614FFEB9FDF}" srcOrd="1" destOrd="0" presId="urn:microsoft.com/office/officeart/2005/8/layout/hierarchy1"/>
    <dgm:cxn modelId="{B2FE7563-2CFA-4BC0-B3FD-8B1F7DF48FEB}" type="presParOf" srcId="{64DC0CF9-1073-4257-8C06-44FCBB0208B3}" destId="{7FFDB766-4D18-403B-AA4C-A6B50C39FA64}"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38B84A78-581C-459A-A5C4-A3AC5CD31089}" type="doc">
      <dgm:prSet loTypeId="urn:microsoft.com/office/officeart/2018/5/layout/IconLeaf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3BFC106E-DB3E-4661-9D55-7C28A1E2A0F4}">
      <dgm:prSet custT="1"/>
      <dgm:spPr/>
      <dgm:t>
        <a:bodyPr/>
        <a:lstStyle/>
        <a:p>
          <a:pPr>
            <a:defRPr cap="all"/>
          </a:pPr>
          <a:r>
            <a:rPr lang="en-US" sz="2000" dirty="0"/>
            <a:t>Mental health disorders encompass a wide range of conditions that can affect mood, thinking, and behavior</a:t>
          </a:r>
        </a:p>
      </dgm:t>
    </dgm:pt>
    <dgm:pt modelId="{09D59C9A-36E8-4762-B88A-017697893517}" type="parTrans" cxnId="{C7F94FE0-1BC4-4D3D-9EE8-09E1CD58666F}">
      <dgm:prSet/>
      <dgm:spPr/>
      <dgm:t>
        <a:bodyPr/>
        <a:lstStyle/>
        <a:p>
          <a:endParaRPr lang="en-US"/>
        </a:p>
      </dgm:t>
    </dgm:pt>
    <dgm:pt modelId="{68E7FFB7-5642-4540-8CB6-95F287DD5489}" type="sibTrans" cxnId="{C7F94FE0-1BC4-4D3D-9EE8-09E1CD58666F}">
      <dgm:prSet/>
      <dgm:spPr/>
      <dgm:t>
        <a:bodyPr/>
        <a:lstStyle/>
        <a:p>
          <a:endParaRPr lang="en-US"/>
        </a:p>
      </dgm:t>
    </dgm:pt>
    <dgm:pt modelId="{407A4A1A-FE52-4210-8795-42FF10327842}">
      <dgm:prSet/>
      <dgm:spPr/>
      <dgm:t>
        <a:bodyPr/>
        <a:lstStyle/>
        <a:p>
          <a:pPr>
            <a:defRPr cap="all"/>
          </a:pPr>
          <a:r>
            <a:rPr lang="en-US"/>
            <a:t>These conditions are complex and can arise from a combination of genetic, biological, environmental, and psychological factors</a:t>
          </a:r>
        </a:p>
      </dgm:t>
    </dgm:pt>
    <dgm:pt modelId="{8BC96B8F-542D-40D6-AA29-6C265AACF8A1}" type="parTrans" cxnId="{7C6238C5-D2D8-4B99-974B-C41108A5CBB6}">
      <dgm:prSet/>
      <dgm:spPr/>
      <dgm:t>
        <a:bodyPr/>
        <a:lstStyle/>
        <a:p>
          <a:endParaRPr lang="en-US"/>
        </a:p>
      </dgm:t>
    </dgm:pt>
    <dgm:pt modelId="{927AE8BF-A63A-4789-BFE8-7B9253523037}" type="sibTrans" cxnId="{7C6238C5-D2D8-4B99-974B-C41108A5CBB6}">
      <dgm:prSet/>
      <dgm:spPr/>
      <dgm:t>
        <a:bodyPr/>
        <a:lstStyle/>
        <a:p>
          <a:endParaRPr lang="en-US"/>
        </a:p>
      </dgm:t>
    </dgm:pt>
    <dgm:pt modelId="{40D95482-1B6F-4229-B0DD-680EA025FFE2}">
      <dgm:prSet/>
      <dgm:spPr/>
      <dgm:t>
        <a:bodyPr/>
        <a:lstStyle/>
        <a:p>
          <a:pPr>
            <a:defRPr cap="all"/>
          </a:pPr>
          <a:r>
            <a:rPr lang="en-US"/>
            <a:t>Treatment is equally diverse and can include a combination of psychotherapy, medication, lifestyle changes, and supportive services</a:t>
          </a:r>
        </a:p>
      </dgm:t>
    </dgm:pt>
    <dgm:pt modelId="{E1564929-1463-4BBE-9A64-1537E2F62B74}" type="parTrans" cxnId="{E37DAEDF-80FA-4AAD-9D19-AD96A13F3AFB}">
      <dgm:prSet/>
      <dgm:spPr/>
      <dgm:t>
        <a:bodyPr/>
        <a:lstStyle/>
        <a:p>
          <a:endParaRPr lang="en-US"/>
        </a:p>
      </dgm:t>
    </dgm:pt>
    <dgm:pt modelId="{1FA739B9-E1B1-4EB4-B49A-2B7B4D092B67}" type="sibTrans" cxnId="{E37DAEDF-80FA-4AAD-9D19-AD96A13F3AFB}">
      <dgm:prSet/>
      <dgm:spPr/>
      <dgm:t>
        <a:bodyPr/>
        <a:lstStyle/>
        <a:p>
          <a:endParaRPr lang="en-US"/>
        </a:p>
      </dgm:t>
    </dgm:pt>
    <dgm:pt modelId="{C33022DC-E7C6-44D5-AC9E-4FA55EF48D02}" type="pres">
      <dgm:prSet presAssocID="{38B84A78-581C-459A-A5C4-A3AC5CD31089}" presName="root" presStyleCnt="0">
        <dgm:presLayoutVars>
          <dgm:dir/>
          <dgm:resizeHandles val="exact"/>
        </dgm:presLayoutVars>
      </dgm:prSet>
      <dgm:spPr/>
    </dgm:pt>
    <dgm:pt modelId="{134EB9A0-9BD3-4B4E-9CDC-AE1496799BE3}" type="pres">
      <dgm:prSet presAssocID="{3BFC106E-DB3E-4661-9D55-7C28A1E2A0F4}" presName="compNode" presStyleCnt="0"/>
      <dgm:spPr/>
    </dgm:pt>
    <dgm:pt modelId="{86492C5F-DA52-4707-A7F4-4907E17685C8}" type="pres">
      <dgm:prSet presAssocID="{3BFC106E-DB3E-4661-9D55-7C28A1E2A0F4}" presName="iconBgRect" presStyleLbl="bgShp" presStyleIdx="0" presStyleCnt="3"/>
      <dgm:spPr>
        <a:prstGeom prst="round2DiagRect">
          <a:avLst>
            <a:gd name="adj1" fmla="val 29727"/>
            <a:gd name="adj2" fmla="val 0"/>
          </a:avLst>
        </a:prstGeom>
      </dgm:spPr>
    </dgm:pt>
    <dgm:pt modelId="{F84953E8-FFBC-4B92-AB88-890BE0FB5BCE}" type="pres">
      <dgm:prSet presAssocID="{3BFC106E-DB3E-4661-9D55-7C28A1E2A0F4}"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Brain in head"/>
        </a:ext>
      </dgm:extLst>
    </dgm:pt>
    <dgm:pt modelId="{12DEC14A-E1DA-4260-B7DB-76E50AED8D04}" type="pres">
      <dgm:prSet presAssocID="{3BFC106E-DB3E-4661-9D55-7C28A1E2A0F4}" presName="spaceRect" presStyleCnt="0"/>
      <dgm:spPr/>
    </dgm:pt>
    <dgm:pt modelId="{C58BB00B-500E-4406-ACF9-31AEFA82239C}" type="pres">
      <dgm:prSet presAssocID="{3BFC106E-DB3E-4661-9D55-7C28A1E2A0F4}" presName="textRect" presStyleLbl="revTx" presStyleIdx="0" presStyleCnt="3">
        <dgm:presLayoutVars>
          <dgm:chMax val="1"/>
          <dgm:chPref val="1"/>
        </dgm:presLayoutVars>
      </dgm:prSet>
      <dgm:spPr/>
    </dgm:pt>
    <dgm:pt modelId="{1EED9F9E-E313-4685-84DA-32F1548817EF}" type="pres">
      <dgm:prSet presAssocID="{68E7FFB7-5642-4540-8CB6-95F287DD5489}" presName="sibTrans" presStyleCnt="0"/>
      <dgm:spPr/>
    </dgm:pt>
    <dgm:pt modelId="{4352140F-AB32-4086-B03E-FBA28267CA69}" type="pres">
      <dgm:prSet presAssocID="{407A4A1A-FE52-4210-8795-42FF10327842}" presName="compNode" presStyleCnt="0"/>
      <dgm:spPr/>
    </dgm:pt>
    <dgm:pt modelId="{76934795-9339-485E-9D33-12371898E55A}" type="pres">
      <dgm:prSet presAssocID="{407A4A1A-FE52-4210-8795-42FF10327842}" presName="iconBgRect" presStyleLbl="bgShp" presStyleIdx="1" presStyleCnt="3"/>
      <dgm:spPr>
        <a:prstGeom prst="round2DiagRect">
          <a:avLst>
            <a:gd name="adj1" fmla="val 29727"/>
            <a:gd name="adj2" fmla="val 0"/>
          </a:avLst>
        </a:prstGeom>
      </dgm:spPr>
    </dgm:pt>
    <dgm:pt modelId="{8A5714FC-2423-473B-9301-27DB01801FFF}" type="pres">
      <dgm:prSet presAssocID="{407A4A1A-FE52-4210-8795-42FF10327842}"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DNA"/>
        </a:ext>
      </dgm:extLst>
    </dgm:pt>
    <dgm:pt modelId="{35DEE048-34AC-4E12-B47F-1003CA6E1B51}" type="pres">
      <dgm:prSet presAssocID="{407A4A1A-FE52-4210-8795-42FF10327842}" presName="spaceRect" presStyleCnt="0"/>
      <dgm:spPr/>
    </dgm:pt>
    <dgm:pt modelId="{380FF018-47E2-4018-8F1D-4D44C3DB22A5}" type="pres">
      <dgm:prSet presAssocID="{407A4A1A-FE52-4210-8795-42FF10327842}" presName="textRect" presStyleLbl="revTx" presStyleIdx="1" presStyleCnt="3">
        <dgm:presLayoutVars>
          <dgm:chMax val="1"/>
          <dgm:chPref val="1"/>
        </dgm:presLayoutVars>
      </dgm:prSet>
      <dgm:spPr/>
    </dgm:pt>
    <dgm:pt modelId="{B4FD9F62-CB4D-4EBF-B16A-04A59E618A8D}" type="pres">
      <dgm:prSet presAssocID="{927AE8BF-A63A-4789-BFE8-7B9253523037}" presName="sibTrans" presStyleCnt="0"/>
      <dgm:spPr/>
    </dgm:pt>
    <dgm:pt modelId="{83542E70-4766-4A74-9F30-F41AE4CC4885}" type="pres">
      <dgm:prSet presAssocID="{40D95482-1B6F-4229-B0DD-680EA025FFE2}" presName="compNode" presStyleCnt="0"/>
      <dgm:spPr/>
    </dgm:pt>
    <dgm:pt modelId="{05A5B3F8-C4B7-4994-B310-465F71CC120A}" type="pres">
      <dgm:prSet presAssocID="{40D95482-1B6F-4229-B0DD-680EA025FFE2}" presName="iconBgRect" presStyleLbl="bgShp" presStyleIdx="2" presStyleCnt="3"/>
      <dgm:spPr>
        <a:prstGeom prst="round2DiagRect">
          <a:avLst>
            <a:gd name="adj1" fmla="val 29727"/>
            <a:gd name="adj2" fmla="val 0"/>
          </a:avLst>
        </a:prstGeom>
      </dgm:spPr>
    </dgm:pt>
    <dgm:pt modelId="{FE4B58B0-4567-4D0E-BF58-5C206A0F5AC2}" type="pres">
      <dgm:prSet presAssocID="{40D95482-1B6F-4229-B0DD-680EA025FFE2}"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Medicine"/>
        </a:ext>
      </dgm:extLst>
    </dgm:pt>
    <dgm:pt modelId="{0E5A3F5D-DDF3-408A-B604-EA4B035F6D99}" type="pres">
      <dgm:prSet presAssocID="{40D95482-1B6F-4229-B0DD-680EA025FFE2}" presName="spaceRect" presStyleCnt="0"/>
      <dgm:spPr/>
    </dgm:pt>
    <dgm:pt modelId="{6AB94FBC-53ED-4FBE-A589-9BA863ECD173}" type="pres">
      <dgm:prSet presAssocID="{40D95482-1B6F-4229-B0DD-680EA025FFE2}" presName="textRect" presStyleLbl="revTx" presStyleIdx="2" presStyleCnt="3">
        <dgm:presLayoutVars>
          <dgm:chMax val="1"/>
          <dgm:chPref val="1"/>
        </dgm:presLayoutVars>
      </dgm:prSet>
      <dgm:spPr/>
    </dgm:pt>
  </dgm:ptLst>
  <dgm:cxnLst>
    <dgm:cxn modelId="{FFC7D307-3F42-4C9B-948F-698211D5C085}" type="presOf" srcId="{3BFC106E-DB3E-4661-9D55-7C28A1E2A0F4}" destId="{C58BB00B-500E-4406-ACF9-31AEFA82239C}" srcOrd="0" destOrd="0" presId="urn:microsoft.com/office/officeart/2018/5/layout/IconLeafLabelList"/>
    <dgm:cxn modelId="{4AA7530B-9085-4ADC-B7E5-DC80AD1BB636}" type="presOf" srcId="{40D95482-1B6F-4229-B0DD-680EA025FFE2}" destId="{6AB94FBC-53ED-4FBE-A589-9BA863ECD173}" srcOrd="0" destOrd="0" presId="urn:microsoft.com/office/officeart/2018/5/layout/IconLeafLabelList"/>
    <dgm:cxn modelId="{5E168083-900A-4B9D-9F84-717FE549FF31}" type="presOf" srcId="{38B84A78-581C-459A-A5C4-A3AC5CD31089}" destId="{C33022DC-E7C6-44D5-AC9E-4FA55EF48D02}" srcOrd="0" destOrd="0" presId="urn:microsoft.com/office/officeart/2018/5/layout/IconLeafLabelList"/>
    <dgm:cxn modelId="{5DDF948A-C760-4DB7-9A76-14692E99D65C}" type="presOf" srcId="{407A4A1A-FE52-4210-8795-42FF10327842}" destId="{380FF018-47E2-4018-8F1D-4D44C3DB22A5}" srcOrd="0" destOrd="0" presId="urn:microsoft.com/office/officeart/2018/5/layout/IconLeafLabelList"/>
    <dgm:cxn modelId="{7C6238C5-D2D8-4B99-974B-C41108A5CBB6}" srcId="{38B84A78-581C-459A-A5C4-A3AC5CD31089}" destId="{407A4A1A-FE52-4210-8795-42FF10327842}" srcOrd="1" destOrd="0" parTransId="{8BC96B8F-542D-40D6-AA29-6C265AACF8A1}" sibTransId="{927AE8BF-A63A-4789-BFE8-7B9253523037}"/>
    <dgm:cxn modelId="{E37DAEDF-80FA-4AAD-9D19-AD96A13F3AFB}" srcId="{38B84A78-581C-459A-A5C4-A3AC5CD31089}" destId="{40D95482-1B6F-4229-B0DD-680EA025FFE2}" srcOrd="2" destOrd="0" parTransId="{E1564929-1463-4BBE-9A64-1537E2F62B74}" sibTransId="{1FA739B9-E1B1-4EB4-B49A-2B7B4D092B67}"/>
    <dgm:cxn modelId="{C7F94FE0-1BC4-4D3D-9EE8-09E1CD58666F}" srcId="{38B84A78-581C-459A-A5C4-A3AC5CD31089}" destId="{3BFC106E-DB3E-4661-9D55-7C28A1E2A0F4}" srcOrd="0" destOrd="0" parTransId="{09D59C9A-36E8-4762-B88A-017697893517}" sibTransId="{68E7FFB7-5642-4540-8CB6-95F287DD5489}"/>
    <dgm:cxn modelId="{12FC380C-C70A-451F-BAE0-C7E887B13D2F}" type="presParOf" srcId="{C33022DC-E7C6-44D5-AC9E-4FA55EF48D02}" destId="{134EB9A0-9BD3-4B4E-9CDC-AE1496799BE3}" srcOrd="0" destOrd="0" presId="urn:microsoft.com/office/officeart/2018/5/layout/IconLeafLabelList"/>
    <dgm:cxn modelId="{8878DC41-2BFF-4CB5-8F6C-CCEC6DB0586A}" type="presParOf" srcId="{134EB9A0-9BD3-4B4E-9CDC-AE1496799BE3}" destId="{86492C5F-DA52-4707-A7F4-4907E17685C8}" srcOrd="0" destOrd="0" presId="urn:microsoft.com/office/officeart/2018/5/layout/IconLeafLabelList"/>
    <dgm:cxn modelId="{C2EC0408-B378-4451-BB95-1B9446437C77}" type="presParOf" srcId="{134EB9A0-9BD3-4B4E-9CDC-AE1496799BE3}" destId="{F84953E8-FFBC-4B92-AB88-890BE0FB5BCE}" srcOrd="1" destOrd="0" presId="urn:microsoft.com/office/officeart/2018/5/layout/IconLeafLabelList"/>
    <dgm:cxn modelId="{1E9B67A5-1C8A-4EF0-AE87-B89966A9BAE7}" type="presParOf" srcId="{134EB9A0-9BD3-4B4E-9CDC-AE1496799BE3}" destId="{12DEC14A-E1DA-4260-B7DB-76E50AED8D04}" srcOrd="2" destOrd="0" presId="urn:microsoft.com/office/officeart/2018/5/layout/IconLeafLabelList"/>
    <dgm:cxn modelId="{5C3A99A2-16E0-4B8A-98C3-DB48B9506D2C}" type="presParOf" srcId="{134EB9A0-9BD3-4B4E-9CDC-AE1496799BE3}" destId="{C58BB00B-500E-4406-ACF9-31AEFA82239C}" srcOrd="3" destOrd="0" presId="urn:microsoft.com/office/officeart/2018/5/layout/IconLeafLabelList"/>
    <dgm:cxn modelId="{16122CD2-B48A-4125-8852-B0994B851586}" type="presParOf" srcId="{C33022DC-E7C6-44D5-AC9E-4FA55EF48D02}" destId="{1EED9F9E-E313-4685-84DA-32F1548817EF}" srcOrd="1" destOrd="0" presId="urn:microsoft.com/office/officeart/2018/5/layout/IconLeafLabelList"/>
    <dgm:cxn modelId="{5008A882-DC70-4B5A-A714-A9163275AE54}" type="presParOf" srcId="{C33022DC-E7C6-44D5-AC9E-4FA55EF48D02}" destId="{4352140F-AB32-4086-B03E-FBA28267CA69}" srcOrd="2" destOrd="0" presId="urn:microsoft.com/office/officeart/2018/5/layout/IconLeafLabelList"/>
    <dgm:cxn modelId="{DC2ADA33-BD4B-47DB-B9BA-D4E50C6197B5}" type="presParOf" srcId="{4352140F-AB32-4086-B03E-FBA28267CA69}" destId="{76934795-9339-485E-9D33-12371898E55A}" srcOrd="0" destOrd="0" presId="urn:microsoft.com/office/officeart/2018/5/layout/IconLeafLabelList"/>
    <dgm:cxn modelId="{11075FC6-0ADC-486B-9671-AC863CD96AC0}" type="presParOf" srcId="{4352140F-AB32-4086-B03E-FBA28267CA69}" destId="{8A5714FC-2423-473B-9301-27DB01801FFF}" srcOrd="1" destOrd="0" presId="urn:microsoft.com/office/officeart/2018/5/layout/IconLeafLabelList"/>
    <dgm:cxn modelId="{2C84818D-0285-4F1B-8963-860739D2A17E}" type="presParOf" srcId="{4352140F-AB32-4086-B03E-FBA28267CA69}" destId="{35DEE048-34AC-4E12-B47F-1003CA6E1B51}" srcOrd="2" destOrd="0" presId="urn:microsoft.com/office/officeart/2018/5/layout/IconLeafLabelList"/>
    <dgm:cxn modelId="{62A3431D-5867-44A9-B30B-60BF31D5323E}" type="presParOf" srcId="{4352140F-AB32-4086-B03E-FBA28267CA69}" destId="{380FF018-47E2-4018-8F1D-4D44C3DB22A5}" srcOrd="3" destOrd="0" presId="urn:microsoft.com/office/officeart/2018/5/layout/IconLeafLabelList"/>
    <dgm:cxn modelId="{74E9657F-8FA9-4677-B35B-0FED66B8D349}" type="presParOf" srcId="{C33022DC-E7C6-44D5-AC9E-4FA55EF48D02}" destId="{B4FD9F62-CB4D-4EBF-B16A-04A59E618A8D}" srcOrd="3" destOrd="0" presId="urn:microsoft.com/office/officeart/2018/5/layout/IconLeafLabelList"/>
    <dgm:cxn modelId="{CF8BE136-364F-418D-9155-917E04672C46}" type="presParOf" srcId="{C33022DC-E7C6-44D5-AC9E-4FA55EF48D02}" destId="{83542E70-4766-4A74-9F30-F41AE4CC4885}" srcOrd="4" destOrd="0" presId="urn:microsoft.com/office/officeart/2018/5/layout/IconLeafLabelList"/>
    <dgm:cxn modelId="{F0652C7D-7C59-428A-8C70-9EE7636B97DF}" type="presParOf" srcId="{83542E70-4766-4A74-9F30-F41AE4CC4885}" destId="{05A5B3F8-C4B7-4994-B310-465F71CC120A}" srcOrd="0" destOrd="0" presId="urn:microsoft.com/office/officeart/2018/5/layout/IconLeafLabelList"/>
    <dgm:cxn modelId="{36D6A4B1-9735-47BA-8608-AB3E5FE96FDD}" type="presParOf" srcId="{83542E70-4766-4A74-9F30-F41AE4CC4885}" destId="{FE4B58B0-4567-4D0E-BF58-5C206A0F5AC2}" srcOrd="1" destOrd="0" presId="urn:microsoft.com/office/officeart/2018/5/layout/IconLeafLabelList"/>
    <dgm:cxn modelId="{7D3DCF20-9658-4346-8A99-B2D8D418D9F0}" type="presParOf" srcId="{83542E70-4766-4A74-9F30-F41AE4CC4885}" destId="{0E5A3F5D-DDF3-408A-B604-EA4B035F6D99}" srcOrd="2" destOrd="0" presId="urn:microsoft.com/office/officeart/2018/5/layout/IconLeafLabelList"/>
    <dgm:cxn modelId="{6097FA2A-E0FC-4B33-B085-B88D095A27D1}" type="presParOf" srcId="{83542E70-4766-4A74-9F30-F41AE4CC4885}" destId="{6AB94FBC-53ED-4FBE-A589-9BA863ECD173}" srcOrd="3" destOrd="0" presId="urn:microsoft.com/office/officeart/2018/5/layout/IconLeaf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4819A548-EDD0-4F10-9504-F050B2943A05}"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F04309A9-1C2C-49E6-BD7F-EA65C8D0BA67}">
      <dgm:prSet/>
      <dgm:spPr/>
      <dgm:t>
        <a:bodyPr/>
        <a:lstStyle/>
        <a:p>
          <a:r>
            <a:rPr lang="en-US"/>
            <a:t>The interaction between Substance Use Disorders and mental health disorders is intricate and bidirectional, with each potentially influencing the onset and progression of the other</a:t>
          </a:r>
        </a:p>
      </dgm:t>
    </dgm:pt>
    <dgm:pt modelId="{89CECE74-D264-4E93-801E-C7D33038CDF3}" type="parTrans" cxnId="{8C194981-47B6-4F95-8BF0-A84EDA6C3825}">
      <dgm:prSet/>
      <dgm:spPr/>
      <dgm:t>
        <a:bodyPr/>
        <a:lstStyle/>
        <a:p>
          <a:endParaRPr lang="en-US"/>
        </a:p>
      </dgm:t>
    </dgm:pt>
    <dgm:pt modelId="{D80EB5E1-64BA-4F73-B9BA-32FCF49619DF}" type="sibTrans" cxnId="{8C194981-47B6-4F95-8BF0-A84EDA6C3825}">
      <dgm:prSet/>
      <dgm:spPr/>
      <dgm:t>
        <a:bodyPr/>
        <a:lstStyle/>
        <a:p>
          <a:endParaRPr lang="en-US"/>
        </a:p>
      </dgm:t>
    </dgm:pt>
    <dgm:pt modelId="{8B11341A-18FD-41A9-BF64-191AEBA7A1C8}">
      <dgm:prSet/>
      <dgm:spPr/>
      <dgm:t>
        <a:bodyPr/>
        <a:lstStyle/>
        <a:p>
          <a:r>
            <a:rPr lang="en-US"/>
            <a:t>This relationship is often referred to as co-occurring disorders or dual diagnosis</a:t>
          </a:r>
        </a:p>
      </dgm:t>
    </dgm:pt>
    <dgm:pt modelId="{41CB3D67-5FA4-4171-918D-FBF45C2DD9CF}" type="parTrans" cxnId="{24AA181C-5A72-497B-8699-D67FD7FE6029}">
      <dgm:prSet/>
      <dgm:spPr/>
      <dgm:t>
        <a:bodyPr/>
        <a:lstStyle/>
        <a:p>
          <a:endParaRPr lang="en-US"/>
        </a:p>
      </dgm:t>
    </dgm:pt>
    <dgm:pt modelId="{44F0C872-0C1B-4FA1-BD01-9EB5ADE9A257}" type="sibTrans" cxnId="{24AA181C-5A72-497B-8699-D67FD7FE6029}">
      <dgm:prSet/>
      <dgm:spPr/>
      <dgm:t>
        <a:bodyPr/>
        <a:lstStyle/>
        <a:p>
          <a:endParaRPr lang="en-US"/>
        </a:p>
      </dgm:t>
    </dgm:pt>
    <dgm:pt modelId="{297DE794-7C2E-40BE-BDFF-D27274ACDFC7}">
      <dgm:prSet/>
      <dgm:spPr/>
      <dgm:t>
        <a:bodyPr/>
        <a:lstStyle/>
        <a:p>
          <a:r>
            <a:rPr lang="en-US"/>
            <a:t>Understanding the dynamics of this interaction is crucial for effective treatment planning and intervention</a:t>
          </a:r>
        </a:p>
      </dgm:t>
    </dgm:pt>
    <dgm:pt modelId="{F509CE7B-AA95-4F18-893B-F96B1D0F2CC7}" type="parTrans" cxnId="{789DB2C6-0EED-4189-8094-1CB5ED6910D8}">
      <dgm:prSet/>
      <dgm:spPr/>
      <dgm:t>
        <a:bodyPr/>
        <a:lstStyle/>
        <a:p>
          <a:endParaRPr lang="en-US"/>
        </a:p>
      </dgm:t>
    </dgm:pt>
    <dgm:pt modelId="{068A8638-73B7-4C61-87E4-2CDF2EDA34FE}" type="sibTrans" cxnId="{789DB2C6-0EED-4189-8094-1CB5ED6910D8}">
      <dgm:prSet/>
      <dgm:spPr/>
      <dgm:t>
        <a:bodyPr/>
        <a:lstStyle/>
        <a:p>
          <a:endParaRPr lang="en-US"/>
        </a:p>
      </dgm:t>
    </dgm:pt>
    <dgm:pt modelId="{E1951F36-E81F-484E-AA73-76C9DE208604}" type="pres">
      <dgm:prSet presAssocID="{4819A548-EDD0-4F10-9504-F050B2943A05}" presName="root" presStyleCnt="0">
        <dgm:presLayoutVars>
          <dgm:dir/>
          <dgm:resizeHandles val="exact"/>
        </dgm:presLayoutVars>
      </dgm:prSet>
      <dgm:spPr/>
    </dgm:pt>
    <dgm:pt modelId="{42299F86-311A-4FF4-9866-A47FA8E6E1CC}" type="pres">
      <dgm:prSet presAssocID="{F04309A9-1C2C-49E6-BD7F-EA65C8D0BA67}" presName="compNode" presStyleCnt="0"/>
      <dgm:spPr/>
    </dgm:pt>
    <dgm:pt modelId="{DBE93445-3670-48F0-B4A9-D8EFB4AF45E6}" type="pres">
      <dgm:prSet presAssocID="{F04309A9-1C2C-49E6-BD7F-EA65C8D0BA67}" presName="bgRect" presStyleLbl="bgShp" presStyleIdx="0" presStyleCnt="3"/>
      <dgm:spPr/>
    </dgm:pt>
    <dgm:pt modelId="{5FAC7D00-A077-4321-A8E3-4CAD7D4CE1AB}" type="pres">
      <dgm:prSet presAssocID="{F04309A9-1C2C-49E6-BD7F-EA65C8D0BA67}"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Brain in head"/>
        </a:ext>
      </dgm:extLst>
    </dgm:pt>
    <dgm:pt modelId="{D9364B51-D42D-45BF-BE8B-A21F5E9DBB54}" type="pres">
      <dgm:prSet presAssocID="{F04309A9-1C2C-49E6-BD7F-EA65C8D0BA67}" presName="spaceRect" presStyleCnt="0"/>
      <dgm:spPr/>
    </dgm:pt>
    <dgm:pt modelId="{82DED943-CCCE-44CA-87E3-B12BBB2CEEC6}" type="pres">
      <dgm:prSet presAssocID="{F04309A9-1C2C-49E6-BD7F-EA65C8D0BA67}" presName="parTx" presStyleLbl="revTx" presStyleIdx="0" presStyleCnt="3">
        <dgm:presLayoutVars>
          <dgm:chMax val="0"/>
          <dgm:chPref val="0"/>
        </dgm:presLayoutVars>
      </dgm:prSet>
      <dgm:spPr/>
    </dgm:pt>
    <dgm:pt modelId="{402A2083-416A-46BA-ADE8-8A8DE7D35B2D}" type="pres">
      <dgm:prSet presAssocID="{D80EB5E1-64BA-4F73-B9BA-32FCF49619DF}" presName="sibTrans" presStyleCnt="0"/>
      <dgm:spPr/>
    </dgm:pt>
    <dgm:pt modelId="{0289D6E8-0F57-4212-8B07-774601188DE5}" type="pres">
      <dgm:prSet presAssocID="{8B11341A-18FD-41A9-BF64-191AEBA7A1C8}" presName="compNode" presStyleCnt="0"/>
      <dgm:spPr/>
    </dgm:pt>
    <dgm:pt modelId="{11BD030D-87FA-4525-97EF-5F334AD3C0AC}" type="pres">
      <dgm:prSet presAssocID="{8B11341A-18FD-41A9-BF64-191AEBA7A1C8}" presName="bgRect" presStyleLbl="bgShp" presStyleIdx="1" presStyleCnt="3"/>
      <dgm:spPr/>
    </dgm:pt>
    <dgm:pt modelId="{2C79CBE9-2842-438C-8519-7BA7B3B129F7}" type="pres">
      <dgm:prSet presAssocID="{8B11341A-18FD-41A9-BF64-191AEBA7A1C8}"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Doctor"/>
        </a:ext>
      </dgm:extLst>
    </dgm:pt>
    <dgm:pt modelId="{F25F2333-3892-4E2B-BE62-942E06F365B1}" type="pres">
      <dgm:prSet presAssocID="{8B11341A-18FD-41A9-BF64-191AEBA7A1C8}" presName="spaceRect" presStyleCnt="0"/>
      <dgm:spPr/>
    </dgm:pt>
    <dgm:pt modelId="{81F27ABD-B046-42F7-BF23-34AEA071C4D1}" type="pres">
      <dgm:prSet presAssocID="{8B11341A-18FD-41A9-BF64-191AEBA7A1C8}" presName="parTx" presStyleLbl="revTx" presStyleIdx="1" presStyleCnt="3">
        <dgm:presLayoutVars>
          <dgm:chMax val="0"/>
          <dgm:chPref val="0"/>
        </dgm:presLayoutVars>
      </dgm:prSet>
      <dgm:spPr/>
    </dgm:pt>
    <dgm:pt modelId="{7BD301D7-CEA1-457A-86FA-DC4161093929}" type="pres">
      <dgm:prSet presAssocID="{44F0C872-0C1B-4FA1-BD01-9EB5ADE9A257}" presName="sibTrans" presStyleCnt="0"/>
      <dgm:spPr/>
    </dgm:pt>
    <dgm:pt modelId="{1B68A248-40DF-425F-B955-0BD040AF6804}" type="pres">
      <dgm:prSet presAssocID="{297DE794-7C2E-40BE-BDFF-D27274ACDFC7}" presName="compNode" presStyleCnt="0"/>
      <dgm:spPr/>
    </dgm:pt>
    <dgm:pt modelId="{F72310AF-03AB-4751-A98E-DF764508A790}" type="pres">
      <dgm:prSet presAssocID="{297DE794-7C2E-40BE-BDFF-D27274ACDFC7}" presName="bgRect" presStyleLbl="bgShp" presStyleIdx="2" presStyleCnt="3"/>
      <dgm:spPr/>
    </dgm:pt>
    <dgm:pt modelId="{0F54361F-14C7-43D5-A20F-BBE677A1DDF0}" type="pres">
      <dgm:prSet presAssocID="{297DE794-7C2E-40BE-BDFF-D27274ACDFC7}"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Light Bulb and Gear"/>
        </a:ext>
      </dgm:extLst>
    </dgm:pt>
    <dgm:pt modelId="{CC733BB4-EA48-4CA4-8665-641E4AFB074F}" type="pres">
      <dgm:prSet presAssocID="{297DE794-7C2E-40BE-BDFF-D27274ACDFC7}" presName="spaceRect" presStyleCnt="0"/>
      <dgm:spPr/>
    </dgm:pt>
    <dgm:pt modelId="{B6F7EF10-9B56-4E29-933A-4EF2453270A1}" type="pres">
      <dgm:prSet presAssocID="{297DE794-7C2E-40BE-BDFF-D27274ACDFC7}" presName="parTx" presStyleLbl="revTx" presStyleIdx="2" presStyleCnt="3">
        <dgm:presLayoutVars>
          <dgm:chMax val="0"/>
          <dgm:chPref val="0"/>
        </dgm:presLayoutVars>
      </dgm:prSet>
      <dgm:spPr/>
    </dgm:pt>
  </dgm:ptLst>
  <dgm:cxnLst>
    <dgm:cxn modelId="{DA119712-A5B7-4334-A86F-DF2B0D1CCD7A}" type="presOf" srcId="{297DE794-7C2E-40BE-BDFF-D27274ACDFC7}" destId="{B6F7EF10-9B56-4E29-933A-4EF2453270A1}" srcOrd="0" destOrd="0" presId="urn:microsoft.com/office/officeart/2018/2/layout/IconVerticalSolidList"/>
    <dgm:cxn modelId="{24AA181C-5A72-497B-8699-D67FD7FE6029}" srcId="{4819A548-EDD0-4F10-9504-F050B2943A05}" destId="{8B11341A-18FD-41A9-BF64-191AEBA7A1C8}" srcOrd="1" destOrd="0" parTransId="{41CB3D67-5FA4-4171-918D-FBF45C2DD9CF}" sibTransId="{44F0C872-0C1B-4FA1-BD01-9EB5ADE9A257}"/>
    <dgm:cxn modelId="{E5BD373A-8104-4EAA-86C7-01EC8B4366E5}" type="presOf" srcId="{4819A548-EDD0-4F10-9504-F050B2943A05}" destId="{E1951F36-E81F-484E-AA73-76C9DE208604}" srcOrd="0" destOrd="0" presId="urn:microsoft.com/office/officeart/2018/2/layout/IconVerticalSolidList"/>
    <dgm:cxn modelId="{C94F9456-2F73-4DBF-9454-1418FBB109CD}" type="presOf" srcId="{F04309A9-1C2C-49E6-BD7F-EA65C8D0BA67}" destId="{82DED943-CCCE-44CA-87E3-B12BBB2CEEC6}" srcOrd="0" destOrd="0" presId="urn:microsoft.com/office/officeart/2018/2/layout/IconVerticalSolidList"/>
    <dgm:cxn modelId="{8C194981-47B6-4F95-8BF0-A84EDA6C3825}" srcId="{4819A548-EDD0-4F10-9504-F050B2943A05}" destId="{F04309A9-1C2C-49E6-BD7F-EA65C8D0BA67}" srcOrd="0" destOrd="0" parTransId="{89CECE74-D264-4E93-801E-C7D33038CDF3}" sibTransId="{D80EB5E1-64BA-4F73-B9BA-32FCF49619DF}"/>
    <dgm:cxn modelId="{A163BCA2-E114-497F-A684-F6708FFD437C}" type="presOf" srcId="{8B11341A-18FD-41A9-BF64-191AEBA7A1C8}" destId="{81F27ABD-B046-42F7-BF23-34AEA071C4D1}" srcOrd="0" destOrd="0" presId="urn:microsoft.com/office/officeart/2018/2/layout/IconVerticalSolidList"/>
    <dgm:cxn modelId="{789DB2C6-0EED-4189-8094-1CB5ED6910D8}" srcId="{4819A548-EDD0-4F10-9504-F050B2943A05}" destId="{297DE794-7C2E-40BE-BDFF-D27274ACDFC7}" srcOrd="2" destOrd="0" parTransId="{F509CE7B-AA95-4F18-893B-F96B1D0F2CC7}" sibTransId="{068A8638-73B7-4C61-87E4-2CDF2EDA34FE}"/>
    <dgm:cxn modelId="{CE23BDBB-D8A8-456C-9233-6186D345E49B}" type="presParOf" srcId="{E1951F36-E81F-484E-AA73-76C9DE208604}" destId="{42299F86-311A-4FF4-9866-A47FA8E6E1CC}" srcOrd="0" destOrd="0" presId="urn:microsoft.com/office/officeart/2018/2/layout/IconVerticalSolidList"/>
    <dgm:cxn modelId="{95071526-3401-48CE-92AF-659775FD26FF}" type="presParOf" srcId="{42299F86-311A-4FF4-9866-A47FA8E6E1CC}" destId="{DBE93445-3670-48F0-B4A9-D8EFB4AF45E6}" srcOrd="0" destOrd="0" presId="urn:microsoft.com/office/officeart/2018/2/layout/IconVerticalSolidList"/>
    <dgm:cxn modelId="{4243F92A-215A-4F7F-BF7B-0C1FFA911A92}" type="presParOf" srcId="{42299F86-311A-4FF4-9866-A47FA8E6E1CC}" destId="{5FAC7D00-A077-4321-A8E3-4CAD7D4CE1AB}" srcOrd="1" destOrd="0" presId="urn:microsoft.com/office/officeart/2018/2/layout/IconVerticalSolidList"/>
    <dgm:cxn modelId="{FA463F27-625B-4E48-B755-E4EC5DF73A68}" type="presParOf" srcId="{42299F86-311A-4FF4-9866-A47FA8E6E1CC}" destId="{D9364B51-D42D-45BF-BE8B-A21F5E9DBB54}" srcOrd="2" destOrd="0" presId="urn:microsoft.com/office/officeart/2018/2/layout/IconVerticalSolidList"/>
    <dgm:cxn modelId="{64B9C515-4ED7-4C95-A5AC-B61A540E3E26}" type="presParOf" srcId="{42299F86-311A-4FF4-9866-A47FA8E6E1CC}" destId="{82DED943-CCCE-44CA-87E3-B12BBB2CEEC6}" srcOrd="3" destOrd="0" presId="urn:microsoft.com/office/officeart/2018/2/layout/IconVerticalSolidList"/>
    <dgm:cxn modelId="{93264022-51F0-4C89-9906-F52EA6F9FE0A}" type="presParOf" srcId="{E1951F36-E81F-484E-AA73-76C9DE208604}" destId="{402A2083-416A-46BA-ADE8-8A8DE7D35B2D}" srcOrd="1" destOrd="0" presId="urn:microsoft.com/office/officeart/2018/2/layout/IconVerticalSolidList"/>
    <dgm:cxn modelId="{44D714F5-1E89-46DF-B355-D04E0F133451}" type="presParOf" srcId="{E1951F36-E81F-484E-AA73-76C9DE208604}" destId="{0289D6E8-0F57-4212-8B07-774601188DE5}" srcOrd="2" destOrd="0" presId="urn:microsoft.com/office/officeart/2018/2/layout/IconVerticalSolidList"/>
    <dgm:cxn modelId="{5E26DAC9-BFAA-433F-8A1D-C1C7FF6A1F0C}" type="presParOf" srcId="{0289D6E8-0F57-4212-8B07-774601188DE5}" destId="{11BD030D-87FA-4525-97EF-5F334AD3C0AC}" srcOrd="0" destOrd="0" presId="urn:microsoft.com/office/officeart/2018/2/layout/IconVerticalSolidList"/>
    <dgm:cxn modelId="{8159B3C2-3ED7-4EC8-9FFD-354923ECE014}" type="presParOf" srcId="{0289D6E8-0F57-4212-8B07-774601188DE5}" destId="{2C79CBE9-2842-438C-8519-7BA7B3B129F7}" srcOrd="1" destOrd="0" presId="urn:microsoft.com/office/officeart/2018/2/layout/IconVerticalSolidList"/>
    <dgm:cxn modelId="{C206305E-6BE8-4EB3-8DF7-88AB6BDCA2ED}" type="presParOf" srcId="{0289D6E8-0F57-4212-8B07-774601188DE5}" destId="{F25F2333-3892-4E2B-BE62-942E06F365B1}" srcOrd="2" destOrd="0" presId="urn:microsoft.com/office/officeart/2018/2/layout/IconVerticalSolidList"/>
    <dgm:cxn modelId="{2BDBD2CE-5AFD-4F6D-8061-F35B4E0CEC44}" type="presParOf" srcId="{0289D6E8-0F57-4212-8B07-774601188DE5}" destId="{81F27ABD-B046-42F7-BF23-34AEA071C4D1}" srcOrd="3" destOrd="0" presId="urn:microsoft.com/office/officeart/2018/2/layout/IconVerticalSolidList"/>
    <dgm:cxn modelId="{4A81806A-EDE8-4AEC-B4FA-CE50993E8C0E}" type="presParOf" srcId="{E1951F36-E81F-484E-AA73-76C9DE208604}" destId="{7BD301D7-CEA1-457A-86FA-DC4161093929}" srcOrd="3" destOrd="0" presId="urn:microsoft.com/office/officeart/2018/2/layout/IconVerticalSolidList"/>
    <dgm:cxn modelId="{BC19C9EC-7DF5-4331-BC7E-C2F22843033B}" type="presParOf" srcId="{E1951F36-E81F-484E-AA73-76C9DE208604}" destId="{1B68A248-40DF-425F-B955-0BD040AF6804}" srcOrd="4" destOrd="0" presId="urn:microsoft.com/office/officeart/2018/2/layout/IconVerticalSolidList"/>
    <dgm:cxn modelId="{EC8D23CB-09E7-4AA1-95EC-8CC352A7BB35}" type="presParOf" srcId="{1B68A248-40DF-425F-B955-0BD040AF6804}" destId="{F72310AF-03AB-4751-A98E-DF764508A790}" srcOrd="0" destOrd="0" presId="urn:microsoft.com/office/officeart/2018/2/layout/IconVerticalSolidList"/>
    <dgm:cxn modelId="{13861F9B-0787-4647-9F34-81F268F8BEB7}" type="presParOf" srcId="{1B68A248-40DF-425F-B955-0BD040AF6804}" destId="{0F54361F-14C7-43D5-A20F-BBE677A1DDF0}" srcOrd="1" destOrd="0" presId="urn:microsoft.com/office/officeart/2018/2/layout/IconVerticalSolidList"/>
    <dgm:cxn modelId="{14B78138-74AD-4307-9F78-5758BEBD0E34}" type="presParOf" srcId="{1B68A248-40DF-425F-B955-0BD040AF6804}" destId="{CC733BB4-EA48-4CA4-8665-641E4AFB074F}" srcOrd="2" destOrd="0" presId="urn:microsoft.com/office/officeart/2018/2/layout/IconVerticalSolidList"/>
    <dgm:cxn modelId="{1EB07B46-5CC2-4798-8E66-8C188B50E1DC}" type="presParOf" srcId="{1B68A248-40DF-425F-B955-0BD040AF6804}" destId="{B6F7EF10-9B56-4E29-933A-4EF2453270A1}"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FFBA06D8-3F84-42F2-83C3-20D79B56EB1E}" type="doc">
      <dgm:prSet loTypeId="urn:microsoft.com/office/officeart/2005/8/layout/hierarchy1" loCatId="hierarchy" qsTypeId="urn:microsoft.com/office/officeart/2005/8/quickstyle/simple1" qsCatId="simple" csTypeId="urn:microsoft.com/office/officeart/2005/8/colors/accent1_2" csCatId="accent1"/>
      <dgm:spPr/>
      <dgm:t>
        <a:bodyPr/>
        <a:lstStyle/>
        <a:p>
          <a:endParaRPr lang="en-US"/>
        </a:p>
      </dgm:t>
    </dgm:pt>
    <dgm:pt modelId="{EE855DAF-8281-43BD-8262-89A55AC7E8AE}">
      <dgm:prSet/>
      <dgm:spPr/>
      <dgm:t>
        <a:bodyPr/>
        <a:lstStyle/>
        <a:p>
          <a:r>
            <a:rPr lang="en-US"/>
            <a:t>Individuals with mental health disorders may use alcohol or drugs as a way to alleviate their symptoms</a:t>
          </a:r>
        </a:p>
      </dgm:t>
    </dgm:pt>
    <dgm:pt modelId="{96AC4BB4-7006-4331-98FD-859D8677B16C}" type="parTrans" cxnId="{79F2F37A-9B53-44AB-A11A-B0AB9FA493D2}">
      <dgm:prSet/>
      <dgm:spPr/>
      <dgm:t>
        <a:bodyPr/>
        <a:lstStyle/>
        <a:p>
          <a:endParaRPr lang="en-US"/>
        </a:p>
      </dgm:t>
    </dgm:pt>
    <dgm:pt modelId="{AEDC2F12-CC14-48A9-B1D4-6ED2E8CE8914}" type="sibTrans" cxnId="{79F2F37A-9B53-44AB-A11A-B0AB9FA493D2}">
      <dgm:prSet/>
      <dgm:spPr/>
      <dgm:t>
        <a:bodyPr/>
        <a:lstStyle/>
        <a:p>
          <a:endParaRPr lang="en-US"/>
        </a:p>
      </dgm:t>
    </dgm:pt>
    <dgm:pt modelId="{B1B25833-30FD-42A2-83E5-BEA3D0A06B0B}">
      <dgm:prSet/>
      <dgm:spPr/>
      <dgm:t>
        <a:bodyPr/>
        <a:lstStyle/>
        <a:p>
          <a:r>
            <a:rPr lang="en-US"/>
            <a:t>While substance use might provide temporary relief, over time it can exacerbate the underlying mental health disorder, leading to a worsening of symptoms when the substance's effects wear off</a:t>
          </a:r>
        </a:p>
      </dgm:t>
    </dgm:pt>
    <dgm:pt modelId="{60D954CA-D403-4AFB-8793-A9AD7ECD2BCA}" type="parTrans" cxnId="{78B25B6C-6C6B-4042-8FA8-390555B22358}">
      <dgm:prSet/>
      <dgm:spPr/>
      <dgm:t>
        <a:bodyPr/>
        <a:lstStyle/>
        <a:p>
          <a:endParaRPr lang="en-US"/>
        </a:p>
      </dgm:t>
    </dgm:pt>
    <dgm:pt modelId="{D431A56E-68CF-4318-9373-D283A1C725FB}" type="sibTrans" cxnId="{78B25B6C-6C6B-4042-8FA8-390555B22358}">
      <dgm:prSet/>
      <dgm:spPr/>
      <dgm:t>
        <a:bodyPr/>
        <a:lstStyle/>
        <a:p>
          <a:endParaRPr lang="en-US"/>
        </a:p>
      </dgm:t>
    </dgm:pt>
    <dgm:pt modelId="{3688CF12-D19C-4DFC-AB77-60D1FFDAC48C}" type="pres">
      <dgm:prSet presAssocID="{FFBA06D8-3F84-42F2-83C3-20D79B56EB1E}" presName="hierChild1" presStyleCnt="0">
        <dgm:presLayoutVars>
          <dgm:chPref val="1"/>
          <dgm:dir/>
          <dgm:animOne val="branch"/>
          <dgm:animLvl val="lvl"/>
          <dgm:resizeHandles/>
        </dgm:presLayoutVars>
      </dgm:prSet>
      <dgm:spPr/>
    </dgm:pt>
    <dgm:pt modelId="{ECB7808A-7B8A-418C-AC04-557D9D54FA10}" type="pres">
      <dgm:prSet presAssocID="{EE855DAF-8281-43BD-8262-89A55AC7E8AE}" presName="hierRoot1" presStyleCnt="0"/>
      <dgm:spPr/>
    </dgm:pt>
    <dgm:pt modelId="{D88E567F-6C8F-4275-BD9C-8C3B8B4C18E2}" type="pres">
      <dgm:prSet presAssocID="{EE855DAF-8281-43BD-8262-89A55AC7E8AE}" presName="composite" presStyleCnt="0"/>
      <dgm:spPr/>
    </dgm:pt>
    <dgm:pt modelId="{E781E597-AA31-44E7-937D-1A7C1759394F}" type="pres">
      <dgm:prSet presAssocID="{EE855DAF-8281-43BD-8262-89A55AC7E8AE}" presName="background" presStyleLbl="node0" presStyleIdx="0" presStyleCnt="2"/>
      <dgm:spPr/>
    </dgm:pt>
    <dgm:pt modelId="{686561F2-D13F-49DD-B861-6DF8BA4E533E}" type="pres">
      <dgm:prSet presAssocID="{EE855DAF-8281-43BD-8262-89A55AC7E8AE}" presName="text" presStyleLbl="fgAcc0" presStyleIdx="0" presStyleCnt="2">
        <dgm:presLayoutVars>
          <dgm:chPref val="3"/>
        </dgm:presLayoutVars>
      </dgm:prSet>
      <dgm:spPr/>
    </dgm:pt>
    <dgm:pt modelId="{FFFDD3CC-9090-4271-948C-8483B5C4E9DC}" type="pres">
      <dgm:prSet presAssocID="{EE855DAF-8281-43BD-8262-89A55AC7E8AE}" presName="hierChild2" presStyleCnt="0"/>
      <dgm:spPr/>
    </dgm:pt>
    <dgm:pt modelId="{008C9BB6-207C-44F6-8E90-CA939CD89441}" type="pres">
      <dgm:prSet presAssocID="{B1B25833-30FD-42A2-83E5-BEA3D0A06B0B}" presName="hierRoot1" presStyleCnt="0"/>
      <dgm:spPr/>
    </dgm:pt>
    <dgm:pt modelId="{C95CDC4A-F537-4994-8A94-41F5A18A01BE}" type="pres">
      <dgm:prSet presAssocID="{B1B25833-30FD-42A2-83E5-BEA3D0A06B0B}" presName="composite" presStyleCnt="0"/>
      <dgm:spPr/>
    </dgm:pt>
    <dgm:pt modelId="{6488B362-72CE-4B0D-A8DB-485DF8AEB727}" type="pres">
      <dgm:prSet presAssocID="{B1B25833-30FD-42A2-83E5-BEA3D0A06B0B}" presName="background" presStyleLbl="node0" presStyleIdx="1" presStyleCnt="2"/>
      <dgm:spPr/>
    </dgm:pt>
    <dgm:pt modelId="{0D9B9B21-F405-4FCC-8A3E-EE27513A8957}" type="pres">
      <dgm:prSet presAssocID="{B1B25833-30FD-42A2-83E5-BEA3D0A06B0B}" presName="text" presStyleLbl="fgAcc0" presStyleIdx="1" presStyleCnt="2">
        <dgm:presLayoutVars>
          <dgm:chPref val="3"/>
        </dgm:presLayoutVars>
      </dgm:prSet>
      <dgm:spPr/>
    </dgm:pt>
    <dgm:pt modelId="{3E4BC5D8-84FD-458F-A89A-5BF42A6DA58E}" type="pres">
      <dgm:prSet presAssocID="{B1B25833-30FD-42A2-83E5-BEA3D0A06B0B}" presName="hierChild2" presStyleCnt="0"/>
      <dgm:spPr/>
    </dgm:pt>
  </dgm:ptLst>
  <dgm:cxnLst>
    <dgm:cxn modelId="{88072904-4F0D-4B9B-86BC-4D5746D975FB}" type="presOf" srcId="{FFBA06D8-3F84-42F2-83C3-20D79B56EB1E}" destId="{3688CF12-D19C-4DFC-AB77-60D1FFDAC48C}" srcOrd="0" destOrd="0" presId="urn:microsoft.com/office/officeart/2005/8/layout/hierarchy1"/>
    <dgm:cxn modelId="{B64FF340-96E7-4970-A8F4-5AD737908164}" type="presOf" srcId="{EE855DAF-8281-43BD-8262-89A55AC7E8AE}" destId="{686561F2-D13F-49DD-B861-6DF8BA4E533E}" srcOrd="0" destOrd="0" presId="urn:microsoft.com/office/officeart/2005/8/layout/hierarchy1"/>
    <dgm:cxn modelId="{78B25B6C-6C6B-4042-8FA8-390555B22358}" srcId="{FFBA06D8-3F84-42F2-83C3-20D79B56EB1E}" destId="{B1B25833-30FD-42A2-83E5-BEA3D0A06B0B}" srcOrd="1" destOrd="0" parTransId="{60D954CA-D403-4AFB-8793-A9AD7ECD2BCA}" sibTransId="{D431A56E-68CF-4318-9373-D283A1C725FB}"/>
    <dgm:cxn modelId="{FF08586F-1E11-48AA-A7CF-60C7A7A8721E}" type="presOf" srcId="{B1B25833-30FD-42A2-83E5-BEA3D0A06B0B}" destId="{0D9B9B21-F405-4FCC-8A3E-EE27513A8957}" srcOrd="0" destOrd="0" presId="urn:microsoft.com/office/officeart/2005/8/layout/hierarchy1"/>
    <dgm:cxn modelId="{79F2F37A-9B53-44AB-A11A-B0AB9FA493D2}" srcId="{FFBA06D8-3F84-42F2-83C3-20D79B56EB1E}" destId="{EE855DAF-8281-43BD-8262-89A55AC7E8AE}" srcOrd="0" destOrd="0" parTransId="{96AC4BB4-7006-4331-98FD-859D8677B16C}" sibTransId="{AEDC2F12-CC14-48A9-B1D4-6ED2E8CE8914}"/>
    <dgm:cxn modelId="{781C1E0E-E73B-4252-B548-CB1DFDA600DA}" type="presParOf" srcId="{3688CF12-D19C-4DFC-AB77-60D1FFDAC48C}" destId="{ECB7808A-7B8A-418C-AC04-557D9D54FA10}" srcOrd="0" destOrd="0" presId="urn:microsoft.com/office/officeart/2005/8/layout/hierarchy1"/>
    <dgm:cxn modelId="{AB27C84F-1E7E-44C5-BCC8-A6C4263BAF61}" type="presParOf" srcId="{ECB7808A-7B8A-418C-AC04-557D9D54FA10}" destId="{D88E567F-6C8F-4275-BD9C-8C3B8B4C18E2}" srcOrd="0" destOrd="0" presId="urn:microsoft.com/office/officeart/2005/8/layout/hierarchy1"/>
    <dgm:cxn modelId="{83D4B8AC-EBD3-4240-89B7-40A487AFAF74}" type="presParOf" srcId="{D88E567F-6C8F-4275-BD9C-8C3B8B4C18E2}" destId="{E781E597-AA31-44E7-937D-1A7C1759394F}" srcOrd="0" destOrd="0" presId="urn:microsoft.com/office/officeart/2005/8/layout/hierarchy1"/>
    <dgm:cxn modelId="{4A3ACC08-F8E8-4AA1-8A25-6077D8C00AFC}" type="presParOf" srcId="{D88E567F-6C8F-4275-BD9C-8C3B8B4C18E2}" destId="{686561F2-D13F-49DD-B861-6DF8BA4E533E}" srcOrd="1" destOrd="0" presId="urn:microsoft.com/office/officeart/2005/8/layout/hierarchy1"/>
    <dgm:cxn modelId="{24CEDB74-3B17-48C0-A3A0-8D6C22A2B2DE}" type="presParOf" srcId="{ECB7808A-7B8A-418C-AC04-557D9D54FA10}" destId="{FFFDD3CC-9090-4271-948C-8483B5C4E9DC}" srcOrd="1" destOrd="0" presId="urn:microsoft.com/office/officeart/2005/8/layout/hierarchy1"/>
    <dgm:cxn modelId="{EC430B5C-3D9C-4893-BE70-76E8DDEF16E0}" type="presParOf" srcId="{3688CF12-D19C-4DFC-AB77-60D1FFDAC48C}" destId="{008C9BB6-207C-44F6-8E90-CA939CD89441}" srcOrd="1" destOrd="0" presId="urn:microsoft.com/office/officeart/2005/8/layout/hierarchy1"/>
    <dgm:cxn modelId="{2A14DDF4-1DF9-4BD1-9E78-909B38260312}" type="presParOf" srcId="{008C9BB6-207C-44F6-8E90-CA939CD89441}" destId="{C95CDC4A-F537-4994-8A94-41F5A18A01BE}" srcOrd="0" destOrd="0" presId="urn:microsoft.com/office/officeart/2005/8/layout/hierarchy1"/>
    <dgm:cxn modelId="{67210B89-A851-44AD-87E9-157B7158C1EC}" type="presParOf" srcId="{C95CDC4A-F537-4994-8A94-41F5A18A01BE}" destId="{6488B362-72CE-4B0D-A8DB-485DF8AEB727}" srcOrd="0" destOrd="0" presId="urn:microsoft.com/office/officeart/2005/8/layout/hierarchy1"/>
    <dgm:cxn modelId="{9659D2F0-4AC5-48B3-807C-1B6A8938E2E2}" type="presParOf" srcId="{C95CDC4A-F537-4994-8A94-41F5A18A01BE}" destId="{0D9B9B21-F405-4FCC-8A3E-EE27513A8957}" srcOrd="1" destOrd="0" presId="urn:microsoft.com/office/officeart/2005/8/layout/hierarchy1"/>
    <dgm:cxn modelId="{E400B775-FC4A-4FD3-812D-CE5B07B350CB}" type="presParOf" srcId="{008C9BB6-207C-44F6-8E90-CA939CD89441}" destId="{3E4BC5D8-84FD-458F-A89A-5BF42A6DA58E}"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25751D17-9FF6-4B30-95A6-2D4CB8AFB643}" type="doc">
      <dgm:prSet loTypeId="urn:microsoft.com/office/officeart/2005/8/layout/hierarchy1" loCatId="hierarchy" qsTypeId="urn:microsoft.com/office/officeart/2005/8/quickstyle/simple1" qsCatId="simple" csTypeId="urn:microsoft.com/office/officeart/2005/8/colors/accent1_2" csCatId="accent1"/>
      <dgm:spPr/>
      <dgm:t>
        <a:bodyPr/>
        <a:lstStyle/>
        <a:p>
          <a:endParaRPr lang="en-US"/>
        </a:p>
      </dgm:t>
    </dgm:pt>
    <dgm:pt modelId="{ABD64D65-D1D0-4B30-825B-0100CFA10F6B}">
      <dgm:prSet/>
      <dgm:spPr/>
      <dgm:t>
        <a:bodyPr/>
        <a:lstStyle/>
        <a:p>
          <a:r>
            <a:rPr lang="en-US"/>
            <a:t>Both SUD and mental health disorders may stem from overlapping genetic vulnerabilities, similar brain chemistry alterations, or early environmental stressors such as trauma or stress</a:t>
          </a:r>
        </a:p>
      </dgm:t>
    </dgm:pt>
    <dgm:pt modelId="{96EE779B-067B-430A-87E8-3AC8EAD20B8B}" type="parTrans" cxnId="{2CC4BD25-0907-4EC7-BE64-99B831A94BF5}">
      <dgm:prSet/>
      <dgm:spPr/>
      <dgm:t>
        <a:bodyPr/>
        <a:lstStyle/>
        <a:p>
          <a:endParaRPr lang="en-US"/>
        </a:p>
      </dgm:t>
    </dgm:pt>
    <dgm:pt modelId="{A9410080-34E7-4D4D-9441-028DBB219CD7}" type="sibTrans" cxnId="{2CC4BD25-0907-4EC7-BE64-99B831A94BF5}">
      <dgm:prSet/>
      <dgm:spPr/>
      <dgm:t>
        <a:bodyPr/>
        <a:lstStyle/>
        <a:p>
          <a:endParaRPr lang="en-US"/>
        </a:p>
      </dgm:t>
    </dgm:pt>
    <dgm:pt modelId="{B4239299-5CD7-4BDF-A857-B3108C69F49F}">
      <dgm:prSet/>
      <dgm:spPr/>
      <dgm:t>
        <a:bodyPr/>
        <a:lstStyle/>
        <a:p>
          <a:r>
            <a:rPr lang="en-US"/>
            <a:t>Neurobiological factors, such as disruptions in the brain's dopamine systems, can predispose individuals to both substance use and other mental health disorders</a:t>
          </a:r>
        </a:p>
      </dgm:t>
    </dgm:pt>
    <dgm:pt modelId="{1C592668-A10C-4960-BFBA-4EAAB60DB47E}" type="parTrans" cxnId="{BF88433C-EBBC-4CA8-859F-8EF6517DEDD3}">
      <dgm:prSet/>
      <dgm:spPr/>
      <dgm:t>
        <a:bodyPr/>
        <a:lstStyle/>
        <a:p>
          <a:endParaRPr lang="en-US"/>
        </a:p>
      </dgm:t>
    </dgm:pt>
    <dgm:pt modelId="{880F9DA7-9CC0-4C77-87A1-C89BFE9141BD}" type="sibTrans" cxnId="{BF88433C-EBBC-4CA8-859F-8EF6517DEDD3}">
      <dgm:prSet/>
      <dgm:spPr/>
      <dgm:t>
        <a:bodyPr/>
        <a:lstStyle/>
        <a:p>
          <a:endParaRPr lang="en-US"/>
        </a:p>
      </dgm:t>
    </dgm:pt>
    <dgm:pt modelId="{4C895890-7F72-451D-A6BF-6B8B9EC68C80}" type="pres">
      <dgm:prSet presAssocID="{25751D17-9FF6-4B30-95A6-2D4CB8AFB643}" presName="hierChild1" presStyleCnt="0">
        <dgm:presLayoutVars>
          <dgm:chPref val="1"/>
          <dgm:dir/>
          <dgm:animOne val="branch"/>
          <dgm:animLvl val="lvl"/>
          <dgm:resizeHandles/>
        </dgm:presLayoutVars>
      </dgm:prSet>
      <dgm:spPr/>
    </dgm:pt>
    <dgm:pt modelId="{EF5FB143-BFC3-4144-9C03-86F75FE1AFC0}" type="pres">
      <dgm:prSet presAssocID="{ABD64D65-D1D0-4B30-825B-0100CFA10F6B}" presName="hierRoot1" presStyleCnt="0"/>
      <dgm:spPr/>
    </dgm:pt>
    <dgm:pt modelId="{E01F1BCE-3603-4E93-B274-D82145D2536C}" type="pres">
      <dgm:prSet presAssocID="{ABD64D65-D1D0-4B30-825B-0100CFA10F6B}" presName="composite" presStyleCnt="0"/>
      <dgm:spPr/>
    </dgm:pt>
    <dgm:pt modelId="{71606D49-887A-422D-9EB7-D374183D2AAD}" type="pres">
      <dgm:prSet presAssocID="{ABD64D65-D1D0-4B30-825B-0100CFA10F6B}" presName="background" presStyleLbl="node0" presStyleIdx="0" presStyleCnt="2"/>
      <dgm:spPr/>
    </dgm:pt>
    <dgm:pt modelId="{029CD54B-F1F0-4E7F-A180-864A441B9ACD}" type="pres">
      <dgm:prSet presAssocID="{ABD64D65-D1D0-4B30-825B-0100CFA10F6B}" presName="text" presStyleLbl="fgAcc0" presStyleIdx="0" presStyleCnt="2">
        <dgm:presLayoutVars>
          <dgm:chPref val="3"/>
        </dgm:presLayoutVars>
      </dgm:prSet>
      <dgm:spPr/>
    </dgm:pt>
    <dgm:pt modelId="{F2476BD4-B7ED-4003-BCFD-C304FA6D74D3}" type="pres">
      <dgm:prSet presAssocID="{ABD64D65-D1D0-4B30-825B-0100CFA10F6B}" presName="hierChild2" presStyleCnt="0"/>
      <dgm:spPr/>
    </dgm:pt>
    <dgm:pt modelId="{19ED1E4B-56E0-4349-9D9A-26CAF98D6757}" type="pres">
      <dgm:prSet presAssocID="{B4239299-5CD7-4BDF-A857-B3108C69F49F}" presName="hierRoot1" presStyleCnt="0"/>
      <dgm:spPr/>
    </dgm:pt>
    <dgm:pt modelId="{437A9F1B-2D95-46B5-87CD-5EFE52442A3F}" type="pres">
      <dgm:prSet presAssocID="{B4239299-5CD7-4BDF-A857-B3108C69F49F}" presName="composite" presStyleCnt="0"/>
      <dgm:spPr/>
    </dgm:pt>
    <dgm:pt modelId="{67A60A40-5FA2-453C-AC4B-897F0213004A}" type="pres">
      <dgm:prSet presAssocID="{B4239299-5CD7-4BDF-A857-B3108C69F49F}" presName="background" presStyleLbl="node0" presStyleIdx="1" presStyleCnt="2"/>
      <dgm:spPr/>
    </dgm:pt>
    <dgm:pt modelId="{24A3203D-469D-4009-A220-C15978E55091}" type="pres">
      <dgm:prSet presAssocID="{B4239299-5CD7-4BDF-A857-B3108C69F49F}" presName="text" presStyleLbl="fgAcc0" presStyleIdx="1" presStyleCnt="2">
        <dgm:presLayoutVars>
          <dgm:chPref val="3"/>
        </dgm:presLayoutVars>
      </dgm:prSet>
      <dgm:spPr/>
    </dgm:pt>
    <dgm:pt modelId="{CB39EC14-32C2-4F97-B55A-52236AF314D0}" type="pres">
      <dgm:prSet presAssocID="{B4239299-5CD7-4BDF-A857-B3108C69F49F}" presName="hierChild2" presStyleCnt="0"/>
      <dgm:spPr/>
    </dgm:pt>
  </dgm:ptLst>
  <dgm:cxnLst>
    <dgm:cxn modelId="{2CC4BD25-0907-4EC7-BE64-99B831A94BF5}" srcId="{25751D17-9FF6-4B30-95A6-2D4CB8AFB643}" destId="{ABD64D65-D1D0-4B30-825B-0100CFA10F6B}" srcOrd="0" destOrd="0" parTransId="{96EE779B-067B-430A-87E8-3AC8EAD20B8B}" sibTransId="{A9410080-34E7-4D4D-9441-028DBB219CD7}"/>
    <dgm:cxn modelId="{BF88433C-EBBC-4CA8-859F-8EF6517DEDD3}" srcId="{25751D17-9FF6-4B30-95A6-2D4CB8AFB643}" destId="{B4239299-5CD7-4BDF-A857-B3108C69F49F}" srcOrd="1" destOrd="0" parTransId="{1C592668-A10C-4960-BFBA-4EAAB60DB47E}" sibTransId="{880F9DA7-9CC0-4C77-87A1-C89BFE9141BD}"/>
    <dgm:cxn modelId="{36C9F771-869C-42BA-A661-27538FF5FA74}" type="presOf" srcId="{25751D17-9FF6-4B30-95A6-2D4CB8AFB643}" destId="{4C895890-7F72-451D-A6BF-6B8B9EC68C80}" srcOrd="0" destOrd="0" presId="urn:microsoft.com/office/officeart/2005/8/layout/hierarchy1"/>
    <dgm:cxn modelId="{52D6DE53-4F64-43E1-AD28-1CF77BCE2D1C}" type="presOf" srcId="{B4239299-5CD7-4BDF-A857-B3108C69F49F}" destId="{24A3203D-469D-4009-A220-C15978E55091}" srcOrd="0" destOrd="0" presId="urn:microsoft.com/office/officeart/2005/8/layout/hierarchy1"/>
    <dgm:cxn modelId="{D9DD4CDD-E249-4BF5-8381-301CAAEDDFDB}" type="presOf" srcId="{ABD64D65-D1D0-4B30-825B-0100CFA10F6B}" destId="{029CD54B-F1F0-4E7F-A180-864A441B9ACD}" srcOrd="0" destOrd="0" presId="urn:microsoft.com/office/officeart/2005/8/layout/hierarchy1"/>
    <dgm:cxn modelId="{31C93253-1CAA-4BF2-9C0C-AC06BE045D3F}" type="presParOf" srcId="{4C895890-7F72-451D-A6BF-6B8B9EC68C80}" destId="{EF5FB143-BFC3-4144-9C03-86F75FE1AFC0}" srcOrd="0" destOrd="0" presId="urn:microsoft.com/office/officeart/2005/8/layout/hierarchy1"/>
    <dgm:cxn modelId="{9FA6B864-001F-4AF9-BCA5-10FEB6611353}" type="presParOf" srcId="{EF5FB143-BFC3-4144-9C03-86F75FE1AFC0}" destId="{E01F1BCE-3603-4E93-B274-D82145D2536C}" srcOrd="0" destOrd="0" presId="urn:microsoft.com/office/officeart/2005/8/layout/hierarchy1"/>
    <dgm:cxn modelId="{F544A84C-9D3E-4E2B-B95F-D8B96EF11642}" type="presParOf" srcId="{E01F1BCE-3603-4E93-B274-D82145D2536C}" destId="{71606D49-887A-422D-9EB7-D374183D2AAD}" srcOrd="0" destOrd="0" presId="urn:microsoft.com/office/officeart/2005/8/layout/hierarchy1"/>
    <dgm:cxn modelId="{767FC2D9-1119-4BFD-BC64-7178E30047F0}" type="presParOf" srcId="{E01F1BCE-3603-4E93-B274-D82145D2536C}" destId="{029CD54B-F1F0-4E7F-A180-864A441B9ACD}" srcOrd="1" destOrd="0" presId="urn:microsoft.com/office/officeart/2005/8/layout/hierarchy1"/>
    <dgm:cxn modelId="{6D6AB113-1393-4E79-A24B-7B400B473F55}" type="presParOf" srcId="{EF5FB143-BFC3-4144-9C03-86F75FE1AFC0}" destId="{F2476BD4-B7ED-4003-BCFD-C304FA6D74D3}" srcOrd="1" destOrd="0" presId="urn:microsoft.com/office/officeart/2005/8/layout/hierarchy1"/>
    <dgm:cxn modelId="{AC33B525-5FDF-4601-A3C3-8D531445932F}" type="presParOf" srcId="{4C895890-7F72-451D-A6BF-6B8B9EC68C80}" destId="{19ED1E4B-56E0-4349-9D9A-26CAF98D6757}" srcOrd="1" destOrd="0" presId="urn:microsoft.com/office/officeart/2005/8/layout/hierarchy1"/>
    <dgm:cxn modelId="{8205C16E-609B-4BC9-A442-4D56850F6363}" type="presParOf" srcId="{19ED1E4B-56E0-4349-9D9A-26CAF98D6757}" destId="{437A9F1B-2D95-46B5-87CD-5EFE52442A3F}" srcOrd="0" destOrd="0" presId="urn:microsoft.com/office/officeart/2005/8/layout/hierarchy1"/>
    <dgm:cxn modelId="{AB85982B-374F-4081-A7F0-E3AF32543470}" type="presParOf" srcId="{437A9F1B-2D95-46B5-87CD-5EFE52442A3F}" destId="{67A60A40-5FA2-453C-AC4B-897F0213004A}" srcOrd="0" destOrd="0" presId="urn:microsoft.com/office/officeart/2005/8/layout/hierarchy1"/>
    <dgm:cxn modelId="{8D6D023F-EF51-4E2C-96C9-99E0FC3576F8}" type="presParOf" srcId="{437A9F1B-2D95-46B5-87CD-5EFE52442A3F}" destId="{24A3203D-469D-4009-A220-C15978E55091}" srcOrd="1" destOrd="0" presId="urn:microsoft.com/office/officeart/2005/8/layout/hierarchy1"/>
    <dgm:cxn modelId="{C9ACC4CE-A944-4843-9124-F88D9F0B3691}" type="presParOf" srcId="{19ED1E4B-56E0-4349-9D9A-26CAF98D6757}" destId="{CB39EC14-32C2-4F97-B55A-52236AF314D0}"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1554F51C-5BDF-4BDE-A4F6-3EE523A06191}" type="doc">
      <dgm:prSet loTypeId="urn:microsoft.com/office/officeart/2005/8/layout/hierarchy1" loCatId="hierarchy" qsTypeId="urn:microsoft.com/office/officeart/2005/8/quickstyle/simple1" qsCatId="simple" csTypeId="urn:microsoft.com/office/officeart/2005/8/colors/accent1_2" csCatId="accent1"/>
      <dgm:spPr/>
      <dgm:t>
        <a:bodyPr/>
        <a:lstStyle/>
        <a:p>
          <a:endParaRPr lang="en-US"/>
        </a:p>
      </dgm:t>
    </dgm:pt>
    <dgm:pt modelId="{3D8D614D-227E-400B-9543-01F7C2819E79}">
      <dgm:prSet/>
      <dgm:spPr/>
      <dgm:t>
        <a:bodyPr/>
        <a:lstStyle/>
        <a:p>
          <a:r>
            <a:rPr lang="en-US"/>
            <a:t>Chronic substance use can lead to changes in brain function that might result in the development of mental health symptoms</a:t>
          </a:r>
        </a:p>
      </dgm:t>
    </dgm:pt>
    <dgm:pt modelId="{8C0050DA-0ACC-4B11-8BAF-1010FD4D1DDA}" type="parTrans" cxnId="{70F96ED8-573E-4968-B487-1D84A3BA0E0F}">
      <dgm:prSet/>
      <dgm:spPr/>
      <dgm:t>
        <a:bodyPr/>
        <a:lstStyle/>
        <a:p>
          <a:endParaRPr lang="en-US"/>
        </a:p>
      </dgm:t>
    </dgm:pt>
    <dgm:pt modelId="{87D98217-7CE5-44E1-9286-D9778E026735}" type="sibTrans" cxnId="{70F96ED8-573E-4968-B487-1D84A3BA0E0F}">
      <dgm:prSet/>
      <dgm:spPr/>
      <dgm:t>
        <a:bodyPr/>
        <a:lstStyle/>
        <a:p>
          <a:endParaRPr lang="en-US"/>
        </a:p>
      </dgm:t>
    </dgm:pt>
    <dgm:pt modelId="{6E616C2A-FAA9-4523-BC98-E8CC80B25C5D}">
      <dgm:prSet/>
      <dgm:spPr/>
      <dgm:t>
        <a:bodyPr/>
        <a:lstStyle/>
        <a:p>
          <a:r>
            <a:rPr lang="en-US"/>
            <a:t>Certain substances, particularly stimulants like methamphetamine, can induce psychotic symptoms, while long-term use of substances can lead to cognitive impairments, mood disorders, or anxiety disorders</a:t>
          </a:r>
        </a:p>
      </dgm:t>
    </dgm:pt>
    <dgm:pt modelId="{D5581E94-0C66-4532-8BD9-FDCA7DE65A7F}" type="parTrans" cxnId="{5910BE4C-47F6-4C3E-BCD0-AE8771AADB12}">
      <dgm:prSet/>
      <dgm:spPr/>
      <dgm:t>
        <a:bodyPr/>
        <a:lstStyle/>
        <a:p>
          <a:endParaRPr lang="en-US"/>
        </a:p>
      </dgm:t>
    </dgm:pt>
    <dgm:pt modelId="{ED58ED6F-5909-497D-AFA5-D8A8FA589BFD}" type="sibTrans" cxnId="{5910BE4C-47F6-4C3E-BCD0-AE8771AADB12}">
      <dgm:prSet/>
      <dgm:spPr/>
      <dgm:t>
        <a:bodyPr/>
        <a:lstStyle/>
        <a:p>
          <a:endParaRPr lang="en-US"/>
        </a:p>
      </dgm:t>
    </dgm:pt>
    <dgm:pt modelId="{7D06E066-B80D-4534-9F1F-3B928590D736}" type="pres">
      <dgm:prSet presAssocID="{1554F51C-5BDF-4BDE-A4F6-3EE523A06191}" presName="hierChild1" presStyleCnt="0">
        <dgm:presLayoutVars>
          <dgm:chPref val="1"/>
          <dgm:dir/>
          <dgm:animOne val="branch"/>
          <dgm:animLvl val="lvl"/>
          <dgm:resizeHandles/>
        </dgm:presLayoutVars>
      </dgm:prSet>
      <dgm:spPr/>
    </dgm:pt>
    <dgm:pt modelId="{491392C8-6213-41E4-A795-9DF16A3671B9}" type="pres">
      <dgm:prSet presAssocID="{3D8D614D-227E-400B-9543-01F7C2819E79}" presName="hierRoot1" presStyleCnt="0"/>
      <dgm:spPr/>
    </dgm:pt>
    <dgm:pt modelId="{3C403967-2DCA-4597-BA19-519EA78CD85B}" type="pres">
      <dgm:prSet presAssocID="{3D8D614D-227E-400B-9543-01F7C2819E79}" presName="composite" presStyleCnt="0"/>
      <dgm:spPr/>
    </dgm:pt>
    <dgm:pt modelId="{F78BBA7C-F9C0-41E2-A7C4-5859734E33B7}" type="pres">
      <dgm:prSet presAssocID="{3D8D614D-227E-400B-9543-01F7C2819E79}" presName="background" presStyleLbl="node0" presStyleIdx="0" presStyleCnt="2"/>
      <dgm:spPr/>
    </dgm:pt>
    <dgm:pt modelId="{5F70311D-E054-4D5F-9D62-E7C14E141C56}" type="pres">
      <dgm:prSet presAssocID="{3D8D614D-227E-400B-9543-01F7C2819E79}" presName="text" presStyleLbl="fgAcc0" presStyleIdx="0" presStyleCnt="2">
        <dgm:presLayoutVars>
          <dgm:chPref val="3"/>
        </dgm:presLayoutVars>
      </dgm:prSet>
      <dgm:spPr/>
    </dgm:pt>
    <dgm:pt modelId="{5D25EE9B-85AE-464C-8CA1-1FFF12123935}" type="pres">
      <dgm:prSet presAssocID="{3D8D614D-227E-400B-9543-01F7C2819E79}" presName="hierChild2" presStyleCnt="0"/>
      <dgm:spPr/>
    </dgm:pt>
    <dgm:pt modelId="{C160B7CB-9523-4B76-982E-651DEC6B30DC}" type="pres">
      <dgm:prSet presAssocID="{6E616C2A-FAA9-4523-BC98-E8CC80B25C5D}" presName="hierRoot1" presStyleCnt="0"/>
      <dgm:spPr/>
    </dgm:pt>
    <dgm:pt modelId="{C2F5CD21-A9DE-4D35-A911-4510E193B6A5}" type="pres">
      <dgm:prSet presAssocID="{6E616C2A-FAA9-4523-BC98-E8CC80B25C5D}" presName="composite" presStyleCnt="0"/>
      <dgm:spPr/>
    </dgm:pt>
    <dgm:pt modelId="{365B7413-693E-4BD7-B319-477FA2D9FD37}" type="pres">
      <dgm:prSet presAssocID="{6E616C2A-FAA9-4523-BC98-E8CC80B25C5D}" presName="background" presStyleLbl="node0" presStyleIdx="1" presStyleCnt="2"/>
      <dgm:spPr/>
    </dgm:pt>
    <dgm:pt modelId="{5E24CB21-508C-433C-95B1-9911EC30D5B1}" type="pres">
      <dgm:prSet presAssocID="{6E616C2A-FAA9-4523-BC98-E8CC80B25C5D}" presName="text" presStyleLbl="fgAcc0" presStyleIdx="1" presStyleCnt="2">
        <dgm:presLayoutVars>
          <dgm:chPref val="3"/>
        </dgm:presLayoutVars>
      </dgm:prSet>
      <dgm:spPr/>
    </dgm:pt>
    <dgm:pt modelId="{6E8AEE7E-9FCD-48BD-9F79-5EF46A1285C6}" type="pres">
      <dgm:prSet presAssocID="{6E616C2A-FAA9-4523-BC98-E8CC80B25C5D}" presName="hierChild2" presStyleCnt="0"/>
      <dgm:spPr/>
    </dgm:pt>
  </dgm:ptLst>
  <dgm:cxnLst>
    <dgm:cxn modelId="{3E09F55B-42F9-40D1-9A37-80B1A560EA88}" type="presOf" srcId="{1554F51C-5BDF-4BDE-A4F6-3EE523A06191}" destId="{7D06E066-B80D-4534-9F1F-3B928590D736}" srcOrd="0" destOrd="0" presId="urn:microsoft.com/office/officeart/2005/8/layout/hierarchy1"/>
    <dgm:cxn modelId="{CA3C0045-8BE2-4178-8032-4DC523BC1316}" type="presOf" srcId="{6E616C2A-FAA9-4523-BC98-E8CC80B25C5D}" destId="{5E24CB21-508C-433C-95B1-9911EC30D5B1}" srcOrd="0" destOrd="0" presId="urn:microsoft.com/office/officeart/2005/8/layout/hierarchy1"/>
    <dgm:cxn modelId="{5910BE4C-47F6-4C3E-BCD0-AE8771AADB12}" srcId="{1554F51C-5BDF-4BDE-A4F6-3EE523A06191}" destId="{6E616C2A-FAA9-4523-BC98-E8CC80B25C5D}" srcOrd="1" destOrd="0" parTransId="{D5581E94-0C66-4532-8BD9-FDCA7DE65A7F}" sibTransId="{ED58ED6F-5909-497D-AFA5-D8A8FA589BFD}"/>
    <dgm:cxn modelId="{35A0C9C6-00EF-4246-B403-14F96FD27687}" type="presOf" srcId="{3D8D614D-227E-400B-9543-01F7C2819E79}" destId="{5F70311D-E054-4D5F-9D62-E7C14E141C56}" srcOrd="0" destOrd="0" presId="urn:microsoft.com/office/officeart/2005/8/layout/hierarchy1"/>
    <dgm:cxn modelId="{70F96ED8-573E-4968-B487-1D84A3BA0E0F}" srcId="{1554F51C-5BDF-4BDE-A4F6-3EE523A06191}" destId="{3D8D614D-227E-400B-9543-01F7C2819E79}" srcOrd="0" destOrd="0" parTransId="{8C0050DA-0ACC-4B11-8BAF-1010FD4D1DDA}" sibTransId="{87D98217-7CE5-44E1-9286-D9778E026735}"/>
    <dgm:cxn modelId="{C8F0C8A2-F8AC-4C4E-AF5E-96F7C1E5F464}" type="presParOf" srcId="{7D06E066-B80D-4534-9F1F-3B928590D736}" destId="{491392C8-6213-41E4-A795-9DF16A3671B9}" srcOrd="0" destOrd="0" presId="urn:microsoft.com/office/officeart/2005/8/layout/hierarchy1"/>
    <dgm:cxn modelId="{4028146F-30D6-46D5-AA39-6A1E65D5C6D6}" type="presParOf" srcId="{491392C8-6213-41E4-A795-9DF16A3671B9}" destId="{3C403967-2DCA-4597-BA19-519EA78CD85B}" srcOrd="0" destOrd="0" presId="urn:microsoft.com/office/officeart/2005/8/layout/hierarchy1"/>
    <dgm:cxn modelId="{CE779352-5618-461F-AE21-6263524993A3}" type="presParOf" srcId="{3C403967-2DCA-4597-BA19-519EA78CD85B}" destId="{F78BBA7C-F9C0-41E2-A7C4-5859734E33B7}" srcOrd="0" destOrd="0" presId="urn:microsoft.com/office/officeart/2005/8/layout/hierarchy1"/>
    <dgm:cxn modelId="{3DFC8C6E-DC91-4AD6-BC6E-118CA00BA204}" type="presParOf" srcId="{3C403967-2DCA-4597-BA19-519EA78CD85B}" destId="{5F70311D-E054-4D5F-9D62-E7C14E141C56}" srcOrd="1" destOrd="0" presId="urn:microsoft.com/office/officeart/2005/8/layout/hierarchy1"/>
    <dgm:cxn modelId="{DBBB8A71-639A-4CAB-812D-093E6AEDABEA}" type="presParOf" srcId="{491392C8-6213-41E4-A795-9DF16A3671B9}" destId="{5D25EE9B-85AE-464C-8CA1-1FFF12123935}" srcOrd="1" destOrd="0" presId="urn:microsoft.com/office/officeart/2005/8/layout/hierarchy1"/>
    <dgm:cxn modelId="{66F51B11-C3ED-4245-9436-A711AA3436EA}" type="presParOf" srcId="{7D06E066-B80D-4534-9F1F-3B928590D736}" destId="{C160B7CB-9523-4B76-982E-651DEC6B30DC}" srcOrd="1" destOrd="0" presId="urn:microsoft.com/office/officeart/2005/8/layout/hierarchy1"/>
    <dgm:cxn modelId="{EBDB566D-2A19-40C1-94CC-E152A47C8398}" type="presParOf" srcId="{C160B7CB-9523-4B76-982E-651DEC6B30DC}" destId="{C2F5CD21-A9DE-4D35-A911-4510E193B6A5}" srcOrd="0" destOrd="0" presId="urn:microsoft.com/office/officeart/2005/8/layout/hierarchy1"/>
    <dgm:cxn modelId="{DFC531A6-9491-4516-9EDD-FEFE4A9333E9}" type="presParOf" srcId="{C2F5CD21-A9DE-4D35-A911-4510E193B6A5}" destId="{365B7413-693E-4BD7-B319-477FA2D9FD37}" srcOrd="0" destOrd="0" presId="urn:microsoft.com/office/officeart/2005/8/layout/hierarchy1"/>
    <dgm:cxn modelId="{B1602B5E-B002-4341-8273-C00740022E39}" type="presParOf" srcId="{C2F5CD21-A9DE-4D35-A911-4510E193B6A5}" destId="{5E24CB21-508C-433C-95B1-9911EC30D5B1}" srcOrd="1" destOrd="0" presId="urn:microsoft.com/office/officeart/2005/8/layout/hierarchy1"/>
    <dgm:cxn modelId="{6B94A137-33B0-4C0B-AC11-8B3630BAF32F}" type="presParOf" srcId="{C160B7CB-9523-4B76-982E-651DEC6B30DC}" destId="{6E8AEE7E-9FCD-48BD-9F79-5EF46A1285C6}"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9EF6033C-4CE8-42FE-8F54-5A525A02CF78}" type="doc">
      <dgm:prSet loTypeId="urn:microsoft.com/office/officeart/2018/5/layout/IconLeaf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CE0E0DAD-5FDF-4B16-BBB6-5FD171FD3050}">
      <dgm:prSet custT="1"/>
      <dgm:spPr/>
      <dgm:t>
        <a:bodyPr/>
        <a:lstStyle/>
        <a:p>
          <a:pPr>
            <a:defRPr cap="all"/>
          </a:pPr>
          <a:r>
            <a:rPr lang="en-US" sz="2000" dirty="0"/>
            <a:t>Substance use can mask the symptoms of mental health disorders, making diagnosis and treatment more complicated</a:t>
          </a:r>
        </a:p>
      </dgm:t>
    </dgm:pt>
    <dgm:pt modelId="{2A7702FD-15D7-403B-B057-9DF68330AD7A}" type="parTrans" cxnId="{BFF27E11-7E7B-489C-B3E0-4B8A648348A5}">
      <dgm:prSet/>
      <dgm:spPr/>
      <dgm:t>
        <a:bodyPr/>
        <a:lstStyle/>
        <a:p>
          <a:endParaRPr lang="en-US"/>
        </a:p>
      </dgm:t>
    </dgm:pt>
    <dgm:pt modelId="{55BDB61B-E10F-4169-B7F7-21809F26E876}" type="sibTrans" cxnId="{BFF27E11-7E7B-489C-B3E0-4B8A648348A5}">
      <dgm:prSet/>
      <dgm:spPr/>
      <dgm:t>
        <a:bodyPr/>
        <a:lstStyle/>
        <a:p>
          <a:endParaRPr lang="en-US"/>
        </a:p>
      </dgm:t>
    </dgm:pt>
    <dgm:pt modelId="{ADA3C62D-DF20-47B7-8220-FF4A419A2FE5}">
      <dgm:prSet/>
      <dgm:spPr/>
      <dgm:t>
        <a:bodyPr/>
        <a:lstStyle/>
        <a:p>
          <a:pPr>
            <a:defRPr cap="all"/>
          </a:pPr>
          <a:r>
            <a:rPr lang="en-US"/>
            <a:t>Conversely, mental health issues can also worsen the course of SUD, as impaired judgment and increased impulsivity may lead to higher consumption levels and riskier substance use behaviors</a:t>
          </a:r>
        </a:p>
      </dgm:t>
    </dgm:pt>
    <dgm:pt modelId="{48D5B3A8-5B55-47DC-9CC3-1EB7BCBD1366}" type="parTrans" cxnId="{F8FBF843-A139-4179-B2AB-DB840913B6B8}">
      <dgm:prSet/>
      <dgm:spPr/>
      <dgm:t>
        <a:bodyPr/>
        <a:lstStyle/>
        <a:p>
          <a:endParaRPr lang="en-US"/>
        </a:p>
      </dgm:t>
    </dgm:pt>
    <dgm:pt modelId="{6CA22C34-FCDF-4756-B1C2-F118B0E51994}" type="sibTrans" cxnId="{F8FBF843-A139-4179-B2AB-DB840913B6B8}">
      <dgm:prSet/>
      <dgm:spPr/>
      <dgm:t>
        <a:bodyPr/>
        <a:lstStyle/>
        <a:p>
          <a:endParaRPr lang="en-US"/>
        </a:p>
      </dgm:t>
    </dgm:pt>
    <dgm:pt modelId="{73FD2490-750C-4769-8362-F58B935C5742}" type="pres">
      <dgm:prSet presAssocID="{9EF6033C-4CE8-42FE-8F54-5A525A02CF78}" presName="root" presStyleCnt="0">
        <dgm:presLayoutVars>
          <dgm:dir/>
          <dgm:resizeHandles val="exact"/>
        </dgm:presLayoutVars>
      </dgm:prSet>
      <dgm:spPr/>
    </dgm:pt>
    <dgm:pt modelId="{B0C92D2F-8501-4A80-A8AB-A8692F87F9DE}" type="pres">
      <dgm:prSet presAssocID="{CE0E0DAD-5FDF-4B16-BBB6-5FD171FD3050}" presName="compNode" presStyleCnt="0"/>
      <dgm:spPr/>
    </dgm:pt>
    <dgm:pt modelId="{210F8A18-9021-447C-9970-5F8B3847EDCA}" type="pres">
      <dgm:prSet presAssocID="{CE0E0DAD-5FDF-4B16-BBB6-5FD171FD3050}" presName="iconBgRect" presStyleLbl="bgShp" presStyleIdx="0" presStyleCnt="2"/>
      <dgm:spPr>
        <a:prstGeom prst="round2DiagRect">
          <a:avLst>
            <a:gd name="adj1" fmla="val 29727"/>
            <a:gd name="adj2" fmla="val 0"/>
          </a:avLst>
        </a:prstGeom>
      </dgm:spPr>
    </dgm:pt>
    <dgm:pt modelId="{D02E1555-BA10-45D5-915E-5FE24250B0D7}" type="pres">
      <dgm:prSet presAssocID="{CE0E0DAD-5FDF-4B16-BBB6-5FD171FD3050}"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Drama"/>
        </a:ext>
      </dgm:extLst>
    </dgm:pt>
    <dgm:pt modelId="{B42AEB3B-8C32-4F55-BABA-8A8C1ACC884C}" type="pres">
      <dgm:prSet presAssocID="{CE0E0DAD-5FDF-4B16-BBB6-5FD171FD3050}" presName="spaceRect" presStyleCnt="0"/>
      <dgm:spPr/>
    </dgm:pt>
    <dgm:pt modelId="{142F9D0F-512B-4A4C-83F2-D57F054F83F8}" type="pres">
      <dgm:prSet presAssocID="{CE0E0DAD-5FDF-4B16-BBB6-5FD171FD3050}" presName="textRect" presStyleLbl="revTx" presStyleIdx="0" presStyleCnt="2">
        <dgm:presLayoutVars>
          <dgm:chMax val="1"/>
          <dgm:chPref val="1"/>
        </dgm:presLayoutVars>
      </dgm:prSet>
      <dgm:spPr/>
    </dgm:pt>
    <dgm:pt modelId="{10A52870-8195-4AB9-B15F-2F4FD1AFD29F}" type="pres">
      <dgm:prSet presAssocID="{55BDB61B-E10F-4169-B7F7-21809F26E876}" presName="sibTrans" presStyleCnt="0"/>
      <dgm:spPr/>
    </dgm:pt>
    <dgm:pt modelId="{5B8C3449-CB75-47A0-B77F-0D5C0A19981C}" type="pres">
      <dgm:prSet presAssocID="{ADA3C62D-DF20-47B7-8220-FF4A419A2FE5}" presName="compNode" presStyleCnt="0"/>
      <dgm:spPr/>
    </dgm:pt>
    <dgm:pt modelId="{AC8E1495-7BD5-4EF0-AF00-0FE670EC7A42}" type="pres">
      <dgm:prSet presAssocID="{ADA3C62D-DF20-47B7-8220-FF4A419A2FE5}" presName="iconBgRect" presStyleLbl="bgShp" presStyleIdx="1" presStyleCnt="2"/>
      <dgm:spPr>
        <a:prstGeom prst="round2DiagRect">
          <a:avLst>
            <a:gd name="adj1" fmla="val 29727"/>
            <a:gd name="adj2" fmla="val 0"/>
          </a:avLst>
        </a:prstGeom>
      </dgm:spPr>
    </dgm:pt>
    <dgm:pt modelId="{CC76DEEC-4F4E-4EA4-A1D2-FA9BBD9CF68B}" type="pres">
      <dgm:prSet presAssocID="{ADA3C62D-DF20-47B7-8220-FF4A419A2FE5}"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rain in head"/>
        </a:ext>
      </dgm:extLst>
    </dgm:pt>
    <dgm:pt modelId="{4A7C4A6B-1992-4203-BD9F-9346975D9DEE}" type="pres">
      <dgm:prSet presAssocID="{ADA3C62D-DF20-47B7-8220-FF4A419A2FE5}" presName="spaceRect" presStyleCnt="0"/>
      <dgm:spPr/>
    </dgm:pt>
    <dgm:pt modelId="{162ADD7A-FE89-402E-BC58-66BA64AA8886}" type="pres">
      <dgm:prSet presAssocID="{ADA3C62D-DF20-47B7-8220-FF4A419A2FE5}" presName="textRect" presStyleLbl="revTx" presStyleIdx="1" presStyleCnt="2">
        <dgm:presLayoutVars>
          <dgm:chMax val="1"/>
          <dgm:chPref val="1"/>
        </dgm:presLayoutVars>
      </dgm:prSet>
      <dgm:spPr/>
    </dgm:pt>
  </dgm:ptLst>
  <dgm:cxnLst>
    <dgm:cxn modelId="{BFF27E11-7E7B-489C-B3E0-4B8A648348A5}" srcId="{9EF6033C-4CE8-42FE-8F54-5A525A02CF78}" destId="{CE0E0DAD-5FDF-4B16-BBB6-5FD171FD3050}" srcOrd="0" destOrd="0" parTransId="{2A7702FD-15D7-403B-B057-9DF68330AD7A}" sibTransId="{55BDB61B-E10F-4169-B7F7-21809F26E876}"/>
    <dgm:cxn modelId="{814DF718-B1FD-4AA7-829C-4FA9CD07BABB}" type="presOf" srcId="{CE0E0DAD-5FDF-4B16-BBB6-5FD171FD3050}" destId="{142F9D0F-512B-4A4C-83F2-D57F054F83F8}" srcOrd="0" destOrd="0" presId="urn:microsoft.com/office/officeart/2018/5/layout/IconLeafLabelList"/>
    <dgm:cxn modelId="{F8FBF843-A139-4179-B2AB-DB840913B6B8}" srcId="{9EF6033C-4CE8-42FE-8F54-5A525A02CF78}" destId="{ADA3C62D-DF20-47B7-8220-FF4A419A2FE5}" srcOrd="1" destOrd="0" parTransId="{48D5B3A8-5B55-47DC-9CC3-1EB7BCBD1366}" sibTransId="{6CA22C34-FCDF-4756-B1C2-F118B0E51994}"/>
    <dgm:cxn modelId="{29E1034A-4F60-4F98-972E-EB8179949331}" type="presOf" srcId="{ADA3C62D-DF20-47B7-8220-FF4A419A2FE5}" destId="{162ADD7A-FE89-402E-BC58-66BA64AA8886}" srcOrd="0" destOrd="0" presId="urn:microsoft.com/office/officeart/2018/5/layout/IconLeafLabelList"/>
    <dgm:cxn modelId="{4743AEF7-97EB-4365-A668-282D9B0A433F}" type="presOf" srcId="{9EF6033C-4CE8-42FE-8F54-5A525A02CF78}" destId="{73FD2490-750C-4769-8362-F58B935C5742}" srcOrd="0" destOrd="0" presId="urn:microsoft.com/office/officeart/2018/5/layout/IconLeafLabelList"/>
    <dgm:cxn modelId="{32D7797C-2948-49EC-8028-AF394A1A9F2C}" type="presParOf" srcId="{73FD2490-750C-4769-8362-F58B935C5742}" destId="{B0C92D2F-8501-4A80-A8AB-A8692F87F9DE}" srcOrd="0" destOrd="0" presId="urn:microsoft.com/office/officeart/2018/5/layout/IconLeafLabelList"/>
    <dgm:cxn modelId="{EA7E5485-A86B-45A2-9110-019268A03547}" type="presParOf" srcId="{B0C92D2F-8501-4A80-A8AB-A8692F87F9DE}" destId="{210F8A18-9021-447C-9970-5F8B3847EDCA}" srcOrd="0" destOrd="0" presId="urn:microsoft.com/office/officeart/2018/5/layout/IconLeafLabelList"/>
    <dgm:cxn modelId="{A6344618-ED5F-4090-9DE2-57FE755FB668}" type="presParOf" srcId="{B0C92D2F-8501-4A80-A8AB-A8692F87F9DE}" destId="{D02E1555-BA10-45D5-915E-5FE24250B0D7}" srcOrd="1" destOrd="0" presId="urn:microsoft.com/office/officeart/2018/5/layout/IconLeafLabelList"/>
    <dgm:cxn modelId="{D5AEC441-F76E-44A7-BDEF-B2C2E6E7E152}" type="presParOf" srcId="{B0C92D2F-8501-4A80-A8AB-A8692F87F9DE}" destId="{B42AEB3B-8C32-4F55-BABA-8A8C1ACC884C}" srcOrd="2" destOrd="0" presId="urn:microsoft.com/office/officeart/2018/5/layout/IconLeafLabelList"/>
    <dgm:cxn modelId="{23CC4D0D-F865-4B95-88AD-CC52FCB86091}" type="presParOf" srcId="{B0C92D2F-8501-4A80-A8AB-A8692F87F9DE}" destId="{142F9D0F-512B-4A4C-83F2-D57F054F83F8}" srcOrd="3" destOrd="0" presId="urn:microsoft.com/office/officeart/2018/5/layout/IconLeafLabelList"/>
    <dgm:cxn modelId="{E80AB5E1-080F-4518-A92B-9B0FFAC68FF9}" type="presParOf" srcId="{73FD2490-750C-4769-8362-F58B935C5742}" destId="{10A52870-8195-4AB9-B15F-2F4FD1AFD29F}" srcOrd="1" destOrd="0" presId="urn:microsoft.com/office/officeart/2018/5/layout/IconLeafLabelList"/>
    <dgm:cxn modelId="{03BE7154-3363-4473-9A24-A466A2A34A82}" type="presParOf" srcId="{73FD2490-750C-4769-8362-F58B935C5742}" destId="{5B8C3449-CB75-47A0-B77F-0D5C0A19981C}" srcOrd="2" destOrd="0" presId="urn:microsoft.com/office/officeart/2018/5/layout/IconLeafLabelList"/>
    <dgm:cxn modelId="{AE039E89-E6DB-4823-88EB-01F3E054AAD6}" type="presParOf" srcId="{5B8C3449-CB75-47A0-B77F-0D5C0A19981C}" destId="{AC8E1495-7BD5-4EF0-AF00-0FE670EC7A42}" srcOrd="0" destOrd="0" presId="urn:microsoft.com/office/officeart/2018/5/layout/IconLeafLabelList"/>
    <dgm:cxn modelId="{70553111-91D4-4999-A562-6C47A882E303}" type="presParOf" srcId="{5B8C3449-CB75-47A0-B77F-0D5C0A19981C}" destId="{CC76DEEC-4F4E-4EA4-A1D2-FA9BBD9CF68B}" srcOrd="1" destOrd="0" presId="urn:microsoft.com/office/officeart/2018/5/layout/IconLeafLabelList"/>
    <dgm:cxn modelId="{3FFA4FA3-1F01-49FD-838B-4235309EEDBA}" type="presParOf" srcId="{5B8C3449-CB75-47A0-B77F-0D5C0A19981C}" destId="{4A7C4A6B-1992-4203-BD9F-9346975D9DEE}" srcOrd="2" destOrd="0" presId="urn:microsoft.com/office/officeart/2018/5/layout/IconLeafLabelList"/>
    <dgm:cxn modelId="{35414A20-7905-4FE9-8A6E-18B1B3355405}" type="presParOf" srcId="{5B8C3449-CB75-47A0-B77F-0D5C0A19981C}" destId="{162ADD7A-FE89-402E-BC58-66BA64AA8886}" srcOrd="3" destOrd="0" presId="urn:microsoft.com/office/officeart/2018/5/layout/IconLeaf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AD917A1-E5A1-4F34-B037-0DADF247A4E6}" type="doc">
      <dgm:prSet loTypeId="urn:microsoft.com/office/officeart/2018/2/layout/IconLabelList" loCatId="icon" qsTypeId="urn:microsoft.com/office/officeart/2005/8/quickstyle/simple1" qsCatId="simple" csTypeId="urn:microsoft.com/office/officeart/2018/5/colors/Iconchunking_neutralbg_colorful1" csCatId="colorful" phldr="1"/>
      <dgm:spPr/>
      <dgm:t>
        <a:bodyPr/>
        <a:lstStyle/>
        <a:p>
          <a:endParaRPr lang="en-US"/>
        </a:p>
      </dgm:t>
    </dgm:pt>
    <dgm:pt modelId="{9AB570B3-2A4D-4570-91CC-A79A62280A3F}">
      <dgm:prSet custT="1"/>
      <dgm:spPr/>
      <dgm:t>
        <a:bodyPr/>
        <a:lstStyle/>
        <a:p>
          <a:r>
            <a:rPr lang="en-US" sz="2000" dirty="0"/>
            <a:t>To better understand mental health disorders, it's important to explore several key aspects: the types of disorders, their symptoms, causes, and treatment strategies</a:t>
          </a:r>
        </a:p>
      </dgm:t>
    </dgm:pt>
    <dgm:pt modelId="{8A1A1EA5-3126-4A23-AD18-A13AFDF01CA2}" type="parTrans" cxnId="{E1661CB5-9A68-41AF-877E-0F4DEB0F83BF}">
      <dgm:prSet/>
      <dgm:spPr/>
      <dgm:t>
        <a:bodyPr/>
        <a:lstStyle/>
        <a:p>
          <a:endParaRPr lang="en-US"/>
        </a:p>
      </dgm:t>
    </dgm:pt>
    <dgm:pt modelId="{B028F4C5-D300-4013-A73A-BDC73B201D78}" type="sibTrans" cxnId="{E1661CB5-9A68-41AF-877E-0F4DEB0F83BF}">
      <dgm:prSet/>
      <dgm:spPr/>
      <dgm:t>
        <a:bodyPr/>
        <a:lstStyle/>
        <a:p>
          <a:endParaRPr lang="en-US"/>
        </a:p>
      </dgm:t>
    </dgm:pt>
    <dgm:pt modelId="{B68DBC87-8F3F-490E-A97D-46AE1ABFF275}">
      <dgm:prSet/>
      <dgm:spPr/>
      <dgm:t>
        <a:bodyPr/>
        <a:lstStyle/>
        <a:p>
          <a:r>
            <a:rPr lang="en-US"/>
            <a:t>This detailed exploration can help tailor effective interventions and promote broader understanding and empathy</a:t>
          </a:r>
        </a:p>
      </dgm:t>
    </dgm:pt>
    <dgm:pt modelId="{F6E2BED1-D686-44C9-B3BF-F154171F9550}" type="parTrans" cxnId="{9BC60A0B-C527-4191-A2D2-8162DF6D337D}">
      <dgm:prSet/>
      <dgm:spPr/>
      <dgm:t>
        <a:bodyPr/>
        <a:lstStyle/>
        <a:p>
          <a:endParaRPr lang="en-US"/>
        </a:p>
      </dgm:t>
    </dgm:pt>
    <dgm:pt modelId="{D2602F1A-A024-46D2-856E-8BCDD3AC8BDF}" type="sibTrans" cxnId="{9BC60A0B-C527-4191-A2D2-8162DF6D337D}">
      <dgm:prSet/>
      <dgm:spPr/>
      <dgm:t>
        <a:bodyPr/>
        <a:lstStyle/>
        <a:p>
          <a:endParaRPr lang="en-US"/>
        </a:p>
      </dgm:t>
    </dgm:pt>
    <dgm:pt modelId="{64EDDDEA-DB32-4C45-BD17-1C522A90F2F5}" type="pres">
      <dgm:prSet presAssocID="{1AD917A1-E5A1-4F34-B037-0DADF247A4E6}" presName="root" presStyleCnt="0">
        <dgm:presLayoutVars>
          <dgm:dir/>
          <dgm:resizeHandles val="exact"/>
        </dgm:presLayoutVars>
      </dgm:prSet>
      <dgm:spPr/>
    </dgm:pt>
    <dgm:pt modelId="{E47F2A3E-1BE9-4A66-A2BB-C4C1DEC79C25}" type="pres">
      <dgm:prSet presAssocID="{9AB570B3-2A4D-4570-91CC-A79A62280A3F}" presName="compNode" presStyleCnt="0"/>
      <dgm:spPr/>
    </dgm:pt>
    <dgm:pt modelId="{48724DEA-BA5E-4C96-92E9-05ED0302177B}" type="pres">
      <dgm:prSet presAssocID="{9AB570B3-2A4D-4570-91CC-A79A62280A3F}"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Brain in head"/>
        </a:ext>
      </dgm:extLst>
    </dgm:pt>
    <dgm:pt modelId="{37809F30-EE0D-4377-963B-3C460FC40707}" type="pres">
      <dgm:prSet presAssocID="{9AB570B3-2A4D-4570-91CC-A79A62280A3F}" presName="spaceRect" presStyleCnt="0"/>
      <dgm:spPr/>
    </dgm:pt>
    <dgm:pt modelId="{DA63B831-F652-4EF5-92E6-D89EA98BF0AA}" type="pres">
      <dgm:prSet presAssocID="{9AB570B3-2A4D-4570-91CC-A79A62280A3F}" presName="textRect" presStyleLbl="revTx" presStyleIdx="0" presStyleCnt="2">
        <dgm:presLayoutVars>
          <dgm:chMax val="1"/>
          <dgm:chPref val="1"/>
        </dgm:presLayoutVars>
      </dgm:prSet>
      <dgm:spPr/>
    </dgm:pt>
    <dgm:pt modelId="{AEF4858E-DC46-428B-805E-A297945E5206}" type="pres">
      <dgm:prSet presAssocID="{B028F4C5-D300-4013-A73A-BDC73B201D78}" presName="sibTrans" presStyleCnt="0"/>
      <dgm:spPr/>
    </dgm:pt>
    <dgm:pt modelId="{34B9C24B-9AD7-4ACA-8202-CFF67BBFD746}" type="pres">
      <dgm:prSet presAssocID="{B68DBC87-8F3F-490E-A97D-46AE1ABFF275}" presName="compNode" presStyleCnt="0"/>
      <dgm:spPr/>
    </dgm:pt>
    <dgm:pt modelId="{F99B7621-07A9-4549-92C4-1725AA57D53D}" type="pres">
      <dgm:prSet presAssocID="{B68DBC87-8F3F-490E-A97D-46AE1ABFF275}"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Head with Gears"/>
        </a:ext>
      </dgm:extLst>
    </dgm:pt>
    <dgm:pt modelId="{A17A674E-8A77-4AC3-8166-FA015EFB18F6}" type="pres">
      <dgm:prSet presAssocID="{B68DBC87-8F3F-490E-A97D-46AE1ABFF275}" presName="spaceRect" presStyleCnt="0"/>
      <dgm:spPr/>
    </dgm:pt>
    <dgm:pt modelId="{B738C20E-975C-40D0-9863-57EB155B704A}" type="pres">
      <dgm:prSet presAssocID="{B68DBC87-8F3F-490E-A97D-46AE1ABFF275}" presName="textRect" presStyleLbl="revTx" presStyleIdx="1" presStyleCnt="2">
        <dgm:presLayoutVars>
          <dgm:chMax val="1"/>
          <dgm:chPref val="1"/>
        </dgm:presLayoutVars>
      </dgm:prSet>
      <dgm:spPr/>
    </dgm:pt>
  </dgm:ptLst>
  <dgm:cxnLst>
    <dgm:cxn modelId="{9BC60A0B-C527-4191-A2D2-8162DF6D337D}" srcId="{1AD917A1-E5A1-4F34-B037-0DADF247A4E6}" destId="{B68DBC87-8F3F-490E-A97D-46AE1ABFF275}" srcOrd="1" destOrd="0" parTransId="{F6E2BED1-D686-44C9-B3BF-F154171F9550}" sibTransId="{D2602F1A-A024-46D2-856E-8BCDD3AC8BDF}"/>
    <dgm:cxn modelId="{78541517-D30D-4119-BAF1-F2431EFEFAB8}" type="presOf" srcId="{B68DBC87-8F3F-490E-A97D-46AE1ABFF275}" destId="{B738C20E-975C-40D0-9863-57EB155B704A}" srcOrd="0" destOrd="0" presId="urn:microsoft.com/office/officeart/2018/2/layout/IconLabelList"/>
    <dgm:cxn modelId="{A4AACB28-0D8C-4D27-8CB3-E17DE51D0A65}" type="presOf" srcId="{9AB570B3-2A4D-4570-91CC-A79A62280A3F}" destId="{DA63B831-F652-4EF5-92E6-D89EA98BF0AA}" srcOrd="0" destOrd="0" presId="urn:microsoft.com/office/officeart/2018/2/layout/IconLabelList"/>
    <dgm:cxn modelId="{E1661CB5-9A68-41AF-877E-0F4DEB0F83BF}" srcId="{1AD917A1-E5A1-4F34-B037-0DADF247A4E6}" destId="{9AB570B3-2A4D-4570-91CC-A79A62280A3F}" srcOrd="0" destOrd="0" parTransId="{8A1A1EA5-3126-4A23-AD18-A13AFDF01CA2}" sibTransId="{B028F4C5-D300-4013-A73A-BDC73B201D78}"/>
    <dgm:cxn modelId="{ED9BE7C3-8161-4DE3-AEED-0DEBD6D23435}" type="presOf" srcId="{1AD917A1-E5A1-4F34-B037-0DADF247A4E6}" destId="{64EDDDEA-DB32-4C45-BD17-1C522A90F2F5}" srcOrd="0" destOrd="0" presId="urn:microsoft.com/office/officeart/2018/2/layout/IconLabelList"/>
    <dgm:cxn modelId="{CDF1F492-D752-4C6A-A5E2-FC1204AE9A9A}" type="presParOf" srcId="{64EDDDEA-DB32-4C45-BD17-1C522A90F2F5}" destId="{E47F2A3E-1BE9-4A66-A2BB-C4C1DEC79C25}" srcOrd="0" destOrd="0" presId="urn:microsoft.com/office/officeart/2018/2/layout/IconLabelList"/>
    <dgm:cxn modelId="{3073821B-3137-47D0-A7BA-B8E682325167}" type="presParOf" srcId="{E47F2A3E-1BE9-4A66-A2BB-C4C1DEC79C25}" destId="{48724DEA-BA5E-4C96-92E9-05ED0302177B}" srcOrd="0" destOrd="0" presId="urn:microsoft.com/office/officeart/2018/2/layout/IconLabelList"/>
    <dgm:cxn modelId="{ADDC8BCC-A099-4D03-9FDF-1F63C18737B4}" type="presParOf" srcId="{E47F2A3E-1BE9-4A66-A2BB-C4C1DEC79C25}" destId="{37809F30-EE0D-4377-963B-3C460FC40707}" srcOrd="1" destOrd="0" presId="urn:microsoft.com/office/officeart/2018/2/layout/IconLabelList"/>
    <dgm:cxn modelId="{22D8DDDE-48FE-485F-88FC-E82EE2E5DE5C}" type="presParOf" srcId="{E47F2A3E-1BE9-4A66-A2BB-C4C1DEC79C25}" destId="{DA63B831-F652-4EF5-92E6-D89EA98BF0AA}" srcOrd="2" destOrd="0" presId="urn:microsoft.com/office/officeart/2018/2/layout/IconLabelList"/>
    <dgm:cxn modelId="{1EED83A2-DC79-4071-B82F-44D4E865273D}" type="presParOf" srcId="{64EDDDEA-DB32-4C45-BD17-1C522A90F2F5}" destId="{AEF4858E-DC46-428B-805E-A297945E5206}" srcOrd="1" destOrd="0" presId="urn:microsoft.com/office/officeart/2018/2/layout/IconLabelList"/>
    <dgm:cxn modelId="{D4BD5A59-BEAA-4798-94BD-4F95E08F4C26}" type="presParOf" srcId="{64EDDDEA-DB32-4C45-BD17-1C522A90F2F5}" destId="{34B9C24B-9AD7-4ACA-8202-CFF67BBFD746}" srcOrd="2" destOrd="0" presId="urn:microsoft.com/office/officeart/2018/2/layout/IconLabelList"/>
    <dgm:cxn modelId="{53BBF768-3B40-4635-AEF0-E41D338A44CE}" type="presParOf" srcId="{34B9C24B-9AD7-4ACA-8202-CFF67BBFD746}" destId="{F99B7621-07A9-4549-92C4-1725AA57D53D}" srcOrd="0" destOrd="0" presId="urn:microsoft.com/office/officeart/2018/2/layout/IconLabelList"/>
    <dgm:cxn modelId="{00BA8CD3-F3A6-4462-AD14-595E18571025}" type="presParOf" srcId="{34B9C24B-9AD7-4ACA-8202-CFF67BBFD746}" destId="{A17A674E-8A77-4AC3-8166-FA015EFB18F6}" srcOrd="1" destOrd="0" presId="urn:microsoft.com/office/officeart/2018/2/layout/IconLabelList"/>
    <dgm:cxn modelId="{83E583E7-2348-4C0B-9303-8639BC33C079}" type="presParOf" srcId="{34B9C24B-9AD7-4ACA-8202-CFF67BBFD746}" destId="{B738C20E-975C-40D0-9863-57EB155B704A}" srcOrd="2" destOrd="0" presId="urn:microsoft.com/office/officeart/2018/2/layout/Icon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2E2009B5-88DC-4C92-BEC2-57B196D4168D}" type="doc">
      <dgm:prSet loTypeId="urn:microsoft.com/office/officeart/2018/5/layout/IconCircle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C54F367F-8B54-4798-A614-D3B49D394845}">
      <dgm:prSet custT="1"/>
      <dgm:spPr/>
      <dgm:t>
        <a:bodyPr/>
        <a:lstStyle/>
        <a:p>
          <a:pPr>
            <a:defRPr cap="all"/>
          </a:pPr>
          <a:r>
            <a:rPr lang="en-US" sz="2000" dirty="0"/>
            <a:t>Effective treatment for co-occurring disorders involves addressing both the SUD and the mental health disorder simultaneously</a:t>
          </a:r>
        </a:p>
      </dgm:t>
    </dgm:pt>
    <dgm:pt modelId="{5F741E5A-7047-4E0C-BF02-3ED7ECEC0BB0}" type="parTrans" cxnId="{F52E225E-E048-455C-8D29-00B7A375DE16}">
      <dgm:prSet/>
      <dgm:spPr/>
      <dgm:t>
        <a:bodyPr/>
        <a:lstStyle/>
        <a:p>
          <a:endParaRPr lang="en-US"/>
        </a:p>
      </dgm:t>
    </dgm:pt>
    <dgm:pt modelId="{B38CD9EC-EFF8-4A74-AF7D-2F0664B59097}" type="sibTrans" cxnId="{F52E225E-E048-455C-8D29-00B7A375DE16}">
      <dgm:prSet/>
      <dgm:spPr/>
      <dgm:t>
        <a:bodyPr/>
        <a:lstStyle/>
        <a:p>
          <a:endParaRPr lang="en-US"/>
        </a:p>
      </dgm:t>
    </dgm:pt>
    <dgm:pt modelId="{DB85A54B-0C15-46C0-94D0-5CC40BC7155D}">
      <dgm:prSet/>
      <dgm:spPr/>
      <dgm:t>
        <a:bodyPr/>
        <a:lstStyle/>
        <a:p>
          <a:pPr>
            <a:defRPr cap="all"/>
          </a:pPr>
          <a:r>
            <a:rPr lang="en-US"/>
            <a:t>Therapies such as integrated group therapy, which combines skills from cognitive behavioral therapy for substance use and mental health, have proven effective</a:t>
          </a:r>
        </a:p>
      </dgm:t>
    </dgm:pt>
    <dgm:pt modelId="{F7341764-0000-4E79-913D-248858730E09}" type="parTrans" cxnId="{5E7F8D56-9C24-4071-88F0-CFEBD278EB4C}">
      <dgm:prSet/>
      <dgm:spPr/>
      <dgm:t>
        <a:bodyPr/>
        <a:lstStyle/>
        <a:p>
          <a:endParaRPr lang="en-US"/>
        </a:p>
      </dgm:t>
    </dgm:pt>
    <dgm:pt modelId="{61CFCCE7-42B3-4062-96AE-7DCF4B4D2B37}" type="sibTrans" cxnId="{5E7F8D56-9C24-4071-88F0-CFEBD278EB4C}">
      <dgm:prSet/>
      <dgm:spPr/>
      <dgm:t>
        <a:bodyPr/>
        <a:lstStyle/>
        <a:p>
          <a:endParaRPr lang="en-US"/>
        </a:p>
      </dgm:t>
    </dgm:pt>
    <dgm:pt modelId="{F847D404-7792-4A6E-9A14-02F2EBF202C6}" type="pres">
      <dgm:prSet presAssocID="{2E2009B5-88DC-4C92-BEC2-57B196D4168D}" presName="root" presStyleCnt="0">
        <dgm:presLayoutVars>
          <dgm:dir/>
          <dgm:resizeHandles val="exact"/>
        </dgm:presLayoutVars>
      </dgm:prSet>
      <dgm:spPr/>
    </dgm:pt>
    <dgm:pt modelId="{23EA28A4-74DD-4DD7-B943-2FD9EA1E679A}" type="pres">
      <dgm:prSet presAssocID="{C54F367F-8B54-4798-A614-D3B49D394845}" presName="compNode" presStyleCnt="0"/>
      <dgm:spPr/>
    </dgm:pt>
    <dgm:pt modelId="{4AD474F4-FBC7-4540-BCC1-F580C2903FD7}" type="pres">
      <dgm:prSet presAssocID="{C54F367F-8B54-4798-A614-D3B49D394845}" presName="iconBgRect" presStyleLbl="bgShp" presStyleIdx="0" presStyleCnt="2"/>
      <dgm:spPr/>
    </dgm:pt>
    <dgm:pt modelId="{25EF7DA7-6A8A-4168-94BA-721B3D4BB62E}" type="pres">
      <dgm:prSet presAssocID="{C54F367F-8B54-4798-A614-D3B49D394845}"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Brain in head"/>
        </a:ext>
      </dgm:extLst>
    </dgm:pt>
    <dgm:pt modelId="{B022B6B0-954D-4C57-AC79-AC42C4A6E48B}" type="pres">
      <dgm:prSet presAssocID="{C54F367F-8B54-4798-A614-D3B49D394845}" presName="spaceRect" presStyleCnt="0"/>
      <dgm:spPr/>
    </dgm:pt>
    <dgm:pt modelId="{223781D7-F90F-48BD-A9D4-E08D397D4DBC}" type="pres">
      <dgm:prSet presAssocID="{C54F367F-8B54-4798-A614-D3B49D394845}" presName="textRect" presStyleLbl="revTx" presStyleIdx="0" presStyleCnt="2">
        <dgm:presLayoutVars>
          <dgm:chMax val="1"/>
          <dgm:chPref val="1"/>
        </dgm:presLayoutVars>
      </dgm:prSet>
      <dgm:spPr/>
    </dgm:pt>
    <dgm:pt modelId="{93519B90-3973-448F-9AD6-93229093039B}" type="pres">
      <dgm:prSet presAssocID="{B38CD9EC-EFF8-4A74-AF7D-2F0664B59097}" presName="sibTrans" presStyleCnt="0"/>
      <dgm:spPr/>
    </dgm:pt>
    <dgm:pt modelId="{2B6AB1CA-906F-4508-8EAE-72B9298E7627}" type="pres">
      <dgm:prSet presAssocID="{DB85A54B-0C15-46C0-94D0-5CC40BC7155D}" presName="compNode" presStyleCnt="0"/>
      <dgm:spPr/>
    </dgm:pt>
    <dgm:pt modelId="{59A71B05-639D-4FA1-A52E-72031D1515E9}" type="pres">
      <dgm:prSet presAssocID="{DB85A54B-0C15-46C0-94D0-5CC40BC7155D}" presName="iconBgRect" presStyleLbl="bgShp" presStyleIdx="1" presStyleCnt="2"/>
      <dgm:spPr/>
    </dgm:pt>
    <dgm:pt modelId="{CEE43922-53EA-44E1-B6E3-C1667867B200}" type="pres">
      <dgm:prSet presAssocID="{DB85A54B-0C15-46C0-94D0-5CC40BC7155D}"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Medicine"/>
        </a:ext>
      </dgm:extLst>
    </dgm:pt>
    <dgm:pt modelId="{FEE1B461-3B68-49D7-8713-EFD5070B3ABB}" type="pres">
      <dgm:prSet presAssocID="{DB85A54B-0C15-46C0-94D0-5CC40BC7155D}" presName="spaceRect" presStyleCnt="0"/>
      <dgm:spPr/>
    </dgm:pt>
    <dgm:pt modelId="{4CF4E58A-7893-4A2C-BCA2-B3A3F035979B}" type="pres">
      <dgm:prSet presAssocID="{DB85A54B-0C15-46C0-94D0-5CC40BC7155D}" presName="textRect" presStyleLbl="revTx" presStyleIdx="1" presStyleCnt="2">
        <dgm:presLayoutVars>
          <dgm:chMax val="1"/>
          <dgm:chPref val="1"/>
        </dgm:presLayoutVars>
      </dgm:prSet>
      <dgm:spPr/>
    </dgm:pt>
  </dgm:ptLst>
  <dgm:cxnLst>
    <dgm:cxn modelId="{F52E225E-E048-455C-8D29-00B7A375DE16}" srcId="{2E2009B5-88DC-4C92-BEC2-57B196D4168D}" destId="{C54F367F-8B54-4798-A614-D3B49D394845}" srcOrd="0" destOrd="0" parTransId="{5F741E5A-7047-4E0C-BF02-3ED7ECEC0BB0}" sibTransId="{B38CD9EC-EFF8-4A74-AF7D-2F0664B59097}"/>
    <dgm:cxn modelId="{64FE064C-2AF6-42ED-8C6C-81B00CCBE598}" type="presOf" srcId="{DB85A54B-0C15-46C0-94D0-5CC40BC7155D}" destId="{4CF4E58A-7893-4A2C-BCA2-B3A3F035979B}" srcOrd="0" destOrd="0" presId="urn:microsoft.com/office/officeart/2018/5/layout/IconCircleLabelList"/>
    <dgm:cxn modelId="{5E7F8D56-9C24-4071-88F0-CFEBD278EB4C}" srcId="{2E2009B5-88DC-4C92-BEC2-57B196D4168D}" destId="{DB85A54B-0C15-46C0-94D0-5CC40BC7155D}" srcOrd="1" destOrd="0" parTransId="{F7341764-0000-4E79-913D-248858730E09}" sibTransId="{61CFCCE7-42B3-4062-96AE-7DCF4B4D2B37}"/>
    <dgm:cxn modelId="{5EDFFAAF-0FC8-4B59-B4DB-00CA6F0F0338}" type="presOf" srcId="{2E2009B5-88DC-4C92-BEC2-57B196D4168D}" destId="{F847D404-7792-4A6E-9A14-02F2EBF202C6}" srcOrd="0" destOrd="0" presId="urn:microsoft.com/office/officeart/2018/5/layout/IconCircleLabelList"/>
    <dgm:cxn modelId="{949189C7-AFB9-4DD2-8345-6FAE6CA348E7}" type="presOf" srcId="{C54F367F-8B54-4798-A614-D3B49D394845}" destId="{223781D7-F90F-48BD-A9D4-E08D397D4DBC}" srcOrd="0" destOrd="0" presId="urn:microsoft.com/office/officeart/2018/5/layout/IconCircleLabelList"/>
    <dgm:cxn modelId="{09F712B8-DA67-4525-8264-72170F380C5D}" type="presParOf" srcId="{F847D404-7792-4A6E-9A14-02F2EBF202C6}" destId="{23EA28A4-74DD-4DD7-B943-2FD9EA1E679A}" srcOrd="0" destOrd="0" presId="urn:microsoft.com/office/officeart/2018/5/layout/IconCircleLabelList"/>
    <dgm:cxn modelId="{8E24F889-C0C9-4BD1-BCB8-78C910CB206D}" type="presParOf" srcId="{23EA28A4-74DD-4DD7-B943-2FD9EA1E679A}" destId="{4AD474F4-FBC7-4540-BCC1-F580C2903FD7}" srcOrd="0" destOrd="0" presId="urn:microsoft.com/office/officeart/2018/5/layout/IconCircleLabelList"/>
    <dgm:cxn modelId="{A27E401B-1E6A-4B53-85D3-8BC5EAB060BC}" type="presParOf" srcId="{23EA28A4-74DD-4DD7-B943-2FD9EA1E679A}" destId="{25EF7DA7-6A8A-4168-94BA-721B3D4BB62E}" srcOrd="1" destOrd="0" presId="urn:microsoft.com/office/officeart/2018/5/layout/IconCircleLabelList"/>
    <dgm:cxn modelId="{1F005ED1-A8F6-4B52-8019-772C5E239624}" type="presParOf" srcId="{23EA28A4-74DD-4DD7-B943-2FD9EA1E679A}" destId="{B022B6B0-954D-4C57-AC79-AC42C4A6E48B}" srcOrd="2" destOrd="0" presId="urn:microsoft.com/office/officeart/2018/5/layout/IconCircleLabelList"/>
    <dgm:cxn modelId="{9F262C37-687F-40D8-AEA4-FC2701865145}" type="presParOf" srcId="{23EA28A4-74DD-4DD7-B943-2FD9EA1E679A}" destId="{223781D7-F90F-48BD-A9D4-E08D397D4DBC}" srcOrd="3" destOrd="0" presId="urn:microsoft.com/office/officeart/2018/5/layout/IconCircleLabelList"/>
    <dgm:cxn modelId="{1AB75E94-4DF1-42C1-85B5-150683DAD924}" type="presParOf" srcId="{F847D404-7792-4A6E-9A14-02F2EBF202C6}" destId="{93519B90-3973-448F-9AD6-93229093039B}" srcOrd="1" destOrd="0" presId="urn:microsoft.com/office/officeart/2018/5/layout/IconCircleLabelList"/>
    <dgm:cxn modelId="{D18AF960-288D-4534-9251-9D0E187359BD}" type="presParOf" srcId="{F847D404-7792-4A6E-9A14-02F2EBF202C6}" destId="{2B6AB1CA-906F-4508-8EAE-72B9298E7627}" srcOrd="2" destOrd="0" presId="urn:microsoft.com/office/officeart/2018/5/layout/IconCircleLabelList"/>
    <dgm:cxn modelId="{5C99AE78-B7D5-4C6A-AFD9-751C478068F0}" type="presParOf" srcId="{2B6AB1CA-906F-4508-8EAE-72B9298E7627}" destId="{59A71B05-639D-4FA1-A52E-72031D1515E9}" srcOrd="0" destOrd="0" presId="urn:microsoft.com/office/officeart/2018/5/layout/IconCircleLabelList"/>
    <dgm:cxn modelId="{184DD3AA-D0DA-47E0-8283-56645594EB03}" type="presParOf" srcId="{2B6AB1CA-906F-4508-8EAE-72B9298E7627}" destId="{CEE43922-53EA-44E1-B6E3-C1667867B200}" srcOrd="1" destOrd="0" presId="urn:microsoft.com/office/officeart/2018/5/layout/IconCircleLabelList"/>
    <dgm:cxn modelId="{D001CE78-08CC-4B97-B33D-0B8E7C2A566C}" type="presParOf" srcId="{2B6AB1CA-906F-4508-8EAE-72B9298E7627}" destId="{FEE1B461-3B68-49D7-8713-EFD5070B3ABB}" srcOrd="2" destOrd="0" presId="urn:microsoft.com/office/officeart/2018/5/layout/IconCircleLabelList"/>
    <dgm:cxn modelId="{FC948CDC-C03B-4862-AE60-03EFD50338ED}" type="presParOf" srcId="{2B6AB1CA-906F-4508-8EAE-72B9298E7627}" destId="{4CF4E58A-7893-4A2C-BCA2-B3A3F035979B}" srcOrd="3" destOrd="0" presId="urn:microsoft.com/office/officeart/2018/5/layout/IconCircle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0BE4EE05-AD63-45ED-B835-E866FAAA9EAE}" type="doc">
      <dgm:prSet loTypeId="urn:microsoft.com/office/officeart/2005/8/layout/hierarchy1" loCatId="hierarchy" qsTypeId="urn:microsoft.com/office/officeart/2005/8/quickstyle/simple1" qsCatId="simple" csTypeId="urn:microsoft.com/office/officeart/2005/8/colors/accent1_2" csCatId="accent1"/>
      <dgm:spPr/>
      <dgm:t>
        <a:bodyPr/>
        <a:lstStyle/>
        <a:p>
          <a:endParaRPr lang="en-US"/>
        </a:p>
      </dgm:t>
    </dgm:pt>
    <dgm:pt modelId="{E2713761-1E3E-411B-A5B0-B4B62851C090}">
      <dgm:prSet/>
      <dgm:spPr/>
      <dgm:t>
        <a:bodyPr/>
        <a:lstStyle/>
        <a:p>
          <a:r>
            <a:rPr lang="en-US"/>
            <a:t>Careful medication management is essential, as some medications used to treat mental health disorders can be potentially addictive or interact negatively with substances the patient might be using</a:t>
          </a:r>
        </a:p>
      </dgm:t>
    </dgm:pt>
    <dgm:pt modelId="{F6A47C39-08EF-4985-BCCE-F534004FE96B}" type="parTrans" cxnId="{7DCB4245-2F76-4227-BEF2-1E7F3C9ABA73}">
      <dgm:prSet/>
      <dgm:spPr/>
      <dgm:t>
        <a:bodyPr/>
        <a:lstStyle/>
        <a:p>
          <a:endParaRPr lang="en-US"/>
        </a:p>
      </dgm:t>
    </dgm:pt>
    <dgm:pt modelId="{02D92A8D-7640-421A-8F49-01A482240CD7}" type="sibTrans" cxnId="{7DCB4245-2F76-4227-BEF2-1E7F3C9ABA73}">
      <dgm:prSet/>
      <dgm:spPr/>
      <dgm:t>
        <a:bodyPr/>
        <a:lstStyle/>
        <a:p>
          <a:endParaRPr lang="en-US"/>
        </a:p>
      </dgm:t>
    </dgm:pt>
    <dgm:pt modelId="{323AF54B-3844-4F6C-B482-0887521AEBB0}">
      <dgm:prSet/>
      <dgm:spPr/>
      <dgm:t>
        <a:bodyPr/>
        <a:lstStyle/>
        <a:p>
          <a:r>
            <a:rPr lang="en-US"/>
            <a:t>Medication-Assisted Treatment for substance use disorders, such as buprenorphine for opioid addiction or naltrexone for alcohol dependence, should be considered within the broader context of the patient’s mental health</a:t>
          </a:r>
        </a:p>
      </dgm:t>
    </dgm:pt>
    <dgm:pt modelId="{5F6DAB14-A296-4AA7-B6F2-5637398171BD}" type="parTrans" cxnId="{3A2A10BF-2C38-45A7-9AD9-60A8D84C1CA6}">
      <dgm:prSet/>
      <dgm:spPr/>
      <dgm:t>
        <a:bodyPr/>
        <a:lstStyle/>
        <a:p>
          <a:endParaRPr lang="en-US"/>
        </a:p>
      </dgm:t>
    </dgm:pt>
    <dgm:pt modelId="{FDCB2A1E-A454-45C6-917D-7963BE4D9512}" type="sibTrans" cxnId="{3A2A10BF-2C38-45A7-9AD9-60A8D84C1CA6}">
      <dgm:prSet/>
      <dgm:spPr/>
      <dgm:t>
        <a:bodyPr/>
        <a:lstStyle/>
        <a:p>
          <a:endParaRPr lang="en-US"/>
        </a:p>
      </dgm:t>
    </dgm:pt>
    <dgm:pt modelId="{F56B150F-6BB4-4F4E-9423-D095DA1DB1B0}" type="pres">
      <dgm:prSet presAssocID="{0BE4EE05-AD63-45ED-B835-E866FAAA9EAE}" presName="hierChild1" presStyleCnt="0">
        <dgm:presLayoutVars>
          <dgm:chPref val="1"/>
          <dgm:dir/>
          <dgm:animOne val="branch"/>
          <dgm:animLvl val="lvl"/>
          <dgm:resizeHandles/>
        </dgm:presLayoutVars>
      </dgm:prSet>
      <dgm:spPr/>
    </dgm:pt>
    <dgm:pt modelId="{BC709C37-BC66-40DD-9AAA-3663D7F27241}" type="pres">
      <dgm:prSet presAssocID="{E2713761-1E3E-411B-A5B0-B4B62851C090}" presName="hierRoot1" presStyleCnt="0"/>
      <dgm:spPr/>
    </dgm:pt>
    <dgm:pt modelId="{DD1794DD-BA72-4276-905D-F3CEB2357801}" type="pres">
      <dgm:prSet presAssocID="{E2713761-1E3E-411B-A5B0-B4B62851C090}" presName="composite" presStyleCnt="0"/>
      <dgm:spPr/>
    </dgm:pt>
    <dgm:pt modelId="{D333CC45-C905-44A0-92E2-35A61F71E382}" type="pres">
      <dgm:prSet presAssocID="{E2713761-1E3E-411B-A5B0-B4B62851C090}" presName="background" presStyleLbl="node0" presStyleIdx="0" presStyleCnt="2"/>
      <dgm:spPr/>
    </dgm:pt>
    <dgm:pt modelId="{56F01822-DA3F-44DB-90F1-09C5963D471A}" type="pres">
      <dgm:prSet presAssocID="{E2713761-1E3E-411B-A5B0-B4B62851C090}" presName="text" presStyleLbl="fgAcc0" presStyleIdx="0" presStyleCnt="2">
        <dgm:presLayoutVars>
          <dgm:chPref val="3"/>
        </dgm:presLayoutVars>
      </dgm:prSet>
      <dgm:spPr/>
    </dgm:pt>
    <dgm:pt modelId="{FCAA6477-75A4-4A6F-BDB3-1F29A12A5BC8}" type="pres">
      <dgm:prSet presAssocID="{E2713761-1E3E-411B-A5B0-B4B62851C090}" presName="hierChild2" presStyleCnt="0"/>
      <dgm:spPr/>
    </dgm:pt>
    <dgm:pt modelId="{7C43841D-1828-40F0-903F-934154471379}" type="pres">
      <dgm:prSet presAssocID="{323AF54B-3844-4F6C-B482-0887521AEBB0}" presName="hierRoot1" presStyleCnt="0"/>
      <dgm:spPr/>
    </dgm:pt>
    <dgm:pt modelId="{FBA4A495-37B1-4B69-B5D4-DE8A0D016852}" type="pres">
      <dgm:prSet presAssocID="{323AF54B-3844-4F6C-B482-0887521AEBB0}" presName="composite" presStyleCnt="0"/>
      <dgm:spPr/>
    </dgm:pt>
    <dgm:pt modelId="{6A30B543-CAA2-41F2-A97B-490010E9E68D}" type="pres">
      <dgm:prSet presAssocID="{323AF54B-3844-4F6C-B482-0887521AEBB0}" presName="background" presStyleLbl="node0" presStyleIdx="1" presStyleCnt="2"/>
      <dgm:spPr/>
    </dgm:pt>
    <dgm:pt modelId="{487044B3-9004-4AFC-8591-E0427B785430}" type="pres">
      <dgm:prSet presAssocID="{323AF54B-3844-4F6C-B482-0887521AEBB0}" presName="text" presStyleLbl="fgAcc0" presStyleIdx="1" presStyleCnt="2">
        <dgm:presLayoutVars>
          <dgm:chPref val="3"/>
        </dgm:presLayoutVars>
      </dgm:prSet>
      <dgm:spPr/>
    </dgm:pt>
    <dgm:pt modelId="{0F8DC96A-584A-4261-B070-59A22DB434D8}" type="pres">
      <dgm:prSet presAssocID="{323AF54B-3844-4F6C-B482-0887521AEBB0}" presName="hierChild2" presStyleCnt="0"/>
      <dgm:spPr/>
    </dgm:pt>
  </dgm:ptLst>
  <dgm:cxnLst>
    <dgm:cxn modelId="{01AA5F2E-1982-45DD-8B2D-ACB791F23AF4}" type="presOf" srcId="{0BE4EE05-AD63-45ED-B835-E866FAAA9EAE}" destId="{F56B150F-6BB4-4F4E-9423-D095DA1DB1B0}" srcOrd="0" destOrd="0" presId="urn:microsoft.com/office/officeart/2005/8/layout/hierarchy1"/>
    <dgm:cxn modelId="{56C11431-7D62-4B4A-B763-EBAEB97D5CAA}" type="presOf" srcId="{E2713761-1E3E-411B-A5B0-B4B62851C090}" destId="{56F01822-DA3F-44DB-90F1-09C5963D471A}" srcOrd="0" destOrd="0" presId="urn:microsoft.com/office/officeart/2005/8/layout/hierarchy1"/>
    <dgm:cxn modelId="{7DCB4245-2F76-4227-BEF2-1E7F3C9ABA73}" srcId="{0BE4EE05-AD63-45ED-B835-E866FAAA9EAE}" destId="{E2713761-1E3E-411B-A5B0-B4B62851C090}" srcOrd="0" destOrd="0" parTransId="{F6A47C39-08EF-4985-BCCE-F534004FE96B}" sibTransId="{02D92A8D-7640-421A-8F49-01A482240CD7}"/>
    <dgm:cxn modelId="{A0290F90-30B9-4D9B-B247-3FB0DDEB88D2}" type="presOf" srcId="{323AF54B-3844-4F6C-B482-0887521AEBB0}" destId="{487044B3-9004-4AFC-8591-E0427B785430}" srcOrd="0" destOrd="0" presId="urn:microsoft.com/office/officeart/2005/8/layout/hierarchy1"/>
    <dgm:cxn modelId="{3A2A10BF-2C38-45A7-9AD9-60A8D84C1CA6}" srcId="{0BE4EE05-AD63-45ED-B835-E866FAAA9EAE}" destId="{323AF54B-3844-4F6C-B482-0887521AEBB0}" srcOrd="1" destOrd="0" parTransId="{5F6DAB14-A296-4AA7-B6F2-5637398171BD}" sibTransId="{FDCB2A1E-A454-45C6-917D-7963BE4D9512}"/>
    <dgm:cxn modelId="{73A4910E-B447-4842-948E-2EC8A0FFE73E}" type="presParOf" srcId="{F56B150F-6BB4-4F4E-9423-D095DA1DB1B0}" destId="{BC709C37-BC66-40DD-9AAA-3663D7F27241}" srcOrd="0" destOrd="0" presId="urn:microsoft.com/office/officeart/2005/8/layout/hierarchy1"/>
    <dgm:cxn modelId="{A72EE19A-E95A-4FDA-8475-EA85D2DBD58D}" type="presParOf" srcId="{BC709C37-BC66-40DD-9AAA-3663D7F27241}" destId="{DD1794DD-BA72-4276-905D-F3CEB2357801}" srcOrd="0" destOrd="0" presId="urn:microsoft.com/office/officeart/2005/8/layout/hierarchy1"/>
    <dgm:cxn modelId="{39DC81C9-57F1-42B5-8A39-3997DFF2557B}" type="presParOf" srcId="{DD1794DD-BA72-4276-905D-F3CEB2357801}" destId="{D333CC45-C905-44A0-92E2-35A61F71E382}" srcOrd="0" destOrd="0" presId="urn:microsoft.com/office/officeart/2005/8/layout/hierarchy1"/>
    <dgm:cxn modelId="{ACF3604F-3520-4666-BD5D-9688091338D3}" type="presParOf" srcId="{DD1794DD-BA72-4276-905D-F3CEB2357801}" destId="{56F01822-DA3F-44DB-90F1-09C5963D471A}" srcOrd="1" destOrd="0" presId="urn:microsoft.com/office/officeart/2005/8/layout/hierarchy1"/>
    <dgm:cxn modelId="{EC867E4D-04B2-419C-8D5F-E380F82FA86A}" type="presParOf" srcId="{BC709C37-BC66-40DD-9AAA-3663D7F27241}" destId="{FCAA6477-75A4-4A6F-BDB3-1F29A12A5BC8}" srcOrd="1" destOrd="0" presId="urn:microsoft.com/office/officeart/2005/8/layout/hierarchy1"/>
    <dgm:cxn modelId="{B8CD1AEE-4981-465D-9460-5B4166BF6090}" type="presParOf" srcId="{F56B150F-6BB4-4F4E-9423-D095DA1DB1B0}" destId="{7C43841D-1828-40F0-903F-934154471379}" srcOrd="1" destOrd="0" presId="urn:microsoft.com/office/officeart/2005/8/layout/hierarchy1"/>
    <dgm:cxn modelId="{F5E282A2-3982-41C4-815F-5B2ED8836DEC}" type="presParOf" srcId="{7C43841D-1828-40F0-903F-934154471379}" destId="{FBA4A495-37B1-4B69-B5D4-DE8A0D016852}" srcOrd="0" destOrd="0" presId="urn:microsoft.com/office/officeart/2005/8/layout/hierarchy1"/>
    <dgm:cxn modelId="{3BBE58B8-A5F1-4A37-A2CA-7043D038D2EF}" type="presParOf" srcId="{FBA4A495-37B1-4B69-B5D4-DE8A0D016852}" destId="{6A30B543-CAA2-41F2-A97B-490010E9E68D}" srcOrd="0" destOrd="0" presId="urn:microsoft.com/office/officeart/2005/8/layout/hierarchy1"/>
    <dgm:cxn modelId="{1BAEAB90-543F-4119-8ECA-EF4667034E88}" type="presParOf" srcId="{FBA4A495-37B1-4B69-B5D4-DE8A0D016852}" destId="{487044B3-9004-4AFC-8591-E0427B785430}" srcOrd="1" destOrd="0" presId="urn:microsoft.com/office/officeart/2005/8/layout/hierarchy1"/>
    <dgm:cxn modelId="{03706CB9-6A0D-4DF8-B37F-25E5DD0BC437}" type="presParOf" srcId="{7C43841D-1828-40F0-903F-934154471379}" destId="{0F8DC96A-584A-4261-B070-59A22DB434D8}"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DDE2ED61-8A9C-4A20-95A3-3AB7C6A5B706}" type="doc">
      <dgm:prSet loTypeId="urn:microsoft.com/office/officeart/2005/8/layout/hierarchy1" loCatId="hierarchy" qsTypeId="urn:microsoft.com/office/officeart/2005/8/quickstyle/simple1" qsCatId="simple" csTypeId="urn:microsoft.com/office/officeart/2005/8/colors/accent1_2" csCatId="accent1"/>
      <dgm:spPr/>
      <dgm:t>
        <a:bodyPr/>
        <a:lstStyle/>
        <a:p>
          <a:endParaRPr lang="en-US"/>
        </a:p>
      </dgm:t>
    </dgm:pt>
    <dgm:pt modelId="{38FDC2D9-20CC-4218-9466-2419F378C53F}">
      <dgm:prSet/>
      <dgm:spPr/>
      <dgm:t>
        <a:bodyPr/>
        <a:lstStyle/>
        <a:p>
          <a:r>
            <a:rPr lang="en-US"/>
            <a:t>Beyond direct treatment, supportive services such as case management, housing support, and employment assistance can improve outcomes for individuals with dual diagnoses</a:t>
          </a:r>
        </a:p>
      </dgm:t>
    </dgm:pt>
    <dgm:pt modelId="{75720C4B-CE4C-459E-85E7-F88E385F0074}" type="parTrans" cxnId="{5107CC47-DBF8-4D8F-9CE1-0A8C2C0A1D33}">
      <dgm:prSet/>
      <dgm:spPr/>
      <dgm:t>
        <a:bodyPr/>
        <a:lstStyle/>
        <a:p>
          <a:endParaRPr lang="en-US"/>
        </a:p>
      </dgm:t>
    </dgm:pt>
    <dgm:pt modelId="{2CDFC1BA-CBFD-4911-8C08-EA217ECCF5A1}" type="sibTrans" cxnId="{5107CC47-DBF8-4D8F-9CE1-0A8C2C0A1D33}">
      <dgm:prSet/>
      <dgm:spPr/>
      <dgm:t>
        <a:bodyPr/>
        <a:lstStyle/>
        <a:p>
          <a:endParaRPr lang="en-US"/>
        </a:p>
      </dgm:t>
    </dgm:pt>
    <dgm:pt modelId="{DBF9F26A-138D-47C0-B9E0-4A381560F270}">
      <dgm:prSet/>
      <dgm:spPr/>
      <dgm:t>
        <a:bodyPr/>
        <a:lstStyle/>
        <a:p>
          <a:r>
            <a:rPr lang="en-US"/>
            <a:t>Peer support groups specifically for individuals with dual diagnosis can also provide understanding and reinforcement of positive lifestyle changes</a:t>
          </a:r>
        </a:p>
      </dgm:t>
    </dgm:pt>
    <dgm:pt modelId="{79E3E926-DA80-4579-A434-07E1A4E664C7}" type="parTrans" cxnId="{36EB51C3-D293-42E7-A04F-2F4E1AF209D4}">
      <dgm:prSet/>
      <dgm:spPr/>
      <dgm:t>
        <a:bodyPr/>
        <a:lstStyle/>
        <a:p>
          <a:endParaRPr lang="en-US"/>
        </a:p>
      </dgm:t>
    </dgm:pt>
    <dgm:pt modelId="{E3B88909-76F6-4D54-85DE-9CF3D5B27169}" type="sibTrans" cxnId="{36EB51C3-D293-42E7-A04F-2F4E1AF209D4}">
      <dgm:prSet/>
      <dgm:spPr/>
      <dgm:t>
        <a:bodyPr/>
        <a:lstStyle/>
        <a:p>
          <a:endParaRPr lang="en-US"/>
        </a:p>
      </dgm:t>
    </dgm:pt>
    <dgm:pt modelId="{815A70AB-E9A9-4522-A371-A952406D2DFA}" type="pres">
      <dgm:prSet presAssocID="{DDE2ED61-8A9C-4A20-95A3-3AB7C6A5B706}" presName="hierChild1" presStyleCnt="0">
        <dgm:presLayoutVars>
          <dgm:chPref val="1"/>
          <dgm:dir/>
          <dgm:animOne val="branch"/>
          <dgm:animLvl val="lvl"/>
          <dgm:resizeHandles/>
        </dgm:presLayoutVars>
      </dgm:prSet>
      <dgm:spPr/>
    </dgm:pt>
    <dgm:pt modelId="{586258F6-2800-47F5-B3A7-4884093726CF}" type="pres">
      <dgm:prSet presAssocID="{38FDC2D9-20CC-4218-9466-2419F378C53F}" presName="hierRoot1" presStyleCnt="0"/>
      <dgm:spPr/>
    </dgm:pt>
    <dgm:pt modelId="{E91B642F-C830-436D-B993-7A2F08E9CBB6}" type="pres">
      <dgm:prSet presAssocID="{38FDC2D9-20CC-4218-9466-2419F378C53F}" presName="composite" presStyleCnt="0"/>
      <dgm:spPr/>
    </dgm:pt>
    <dgm:pt modelId="{4B09CEAE-3B86-4EB5-A2C6-F7CF16574618}" type="pres">
      <dgm:prSet presAssocID="{38FDC2D9-20CC-4218-9466-2419F378C53F}" presName="background" presStyleLbl="node0" presStyleIdx="0" presStyleCnt="2"/>
      <dgm:spPr/>
    </dgm:pt>
    <dgm:pt modelId="{5A59BED0-0F75-42FF-A727-FB356B63B550}" type="pres">
      <dgm:prSet presAssocID="{38FDC2D9-20CC-4218-9466-2419F378C53F}" presName="text" presStyleLbl="fgAcc0" presStyleIdx="0" presStyleCnt="2">
        <dgm:presLayoutVars>
          <dgm:chPref val="3"/>
        </dgm:presLayoutVars>
      </dgm:prSet>
      <dgm:spPr/>
    </dgm:pt>
    <dgm:pt modelId="{8ED9A0B6-2ECC-42D3-9E20-BE9983927902}" type="pres">
      <dgm:prSet presAssocID="{38FDC2D9-20CC-4218-9466-2419F378C53F}" presName="hierChild2" presStyleCnt="0"/>
      <dgm:spPr/>
    </dgm:pt>
    <dgm:pt modelId="{60DD24AE-3644-445B-A501-4A39C03BAA9E}" type="pres">
      <dgm:prSet presAssocID="{DBF9F26A-138D-47C0-B9E0-4A381560F270}" presName="hierRoot1" presStyleCnt="0"/>
      <dgm:spPr/>
    </dgm:pt>
    <dgm:pt modelId="{886130AC-9CF5-4385-ADB2-DFC9A411F76D}" type="pres">
      <dgm:prSet presAssocID="{DBF9F26A-138D-47C0-B9E0-4A381560F270}" presName="composite" presStyleCnt="0"/>
      <dgm:spPr/>
    </dgm:pt>
    <dgm:pt modelId="{5DB49986-94D2-47DB-BC6E-9A537648548E}" type="pres">
      <dgm:prSet presAssocID="{DBF9F26A-138D-47C0-B9E0-4A381560F270}" presName="background" presStyleLbl="node0" presStyleIdx="1" presStyleCnt="2"/>
      <dgm:spPr/>
    </dgm:pt>
    <dgm:pt modelId="{937F2BE2-BCFD-47E2-8E47-C49B9A3AA6F8}" type="pres">
      <dgm:prSet presAssocID="{DBF9F26A-138D-47C0-B9E0-4A381560F270}" presName="text" presStyleLbl="fgAcc0" presStyleIdx="1" presStyleCnt="2">
        <dgm:presLayoutVars>
          <dgm:chPref val="3"/>
        </dgm:presLayoutVars>
      </dgm:prSet>
      <dgm:spPr/>
    </dgm:pt>
    <dgm:pt modelId="{98772267-18C7-42DE-BD83-A36EBCEB636B}" type="pres">
      <dgm:prSet presAssocID="{DBF9F26A-138D-47C0-B9E0-4A381560F270}" presName="hierChild2" presStyleCnt="0"/>
      <dgm:spPr/>
    </dgm:pt>
  </dgm:ptLst>
  <dgm:cxnLst>
    <dgm:cxn modelId="{22490C21-CB82-4062-B2A0-087D184BD0FA}" type="presOf" srcId="{38FDC2D9-20CC-4218-9466-2419F378C53F}" destId="{5A59BED0-0F75-42FF-A727-FB356B63B550}" srcOrd="0" destOrd="0" presId="urn:microsoft.com/office/officeart/2005/8/layout/hierarchy1"/>
    <dgm:cxn modelId="{7478D237-84BC-4A76-9064-A035E342D703}" type="presOf" srcId="{DBF9F26A-138D-47C0-B9E0-4A381560F270}" destId="{937F2BE2-BCFD-47E2-8E47-C49B9A3AA6F8}" srcOrd="0" destOrd="0" presId="urn:microsoft.com/office/officeart/2005/8/layout/hierarchy1"/>
    <dgm:cxn modelId="{5107CC47-DBF8-4D8F-9CE1-0A8C2C0A1D33}" srcId="{DDE2ED61-8A9C-4A20-95A3-3AB7C6A5B706}" destId="{38FDC2D9-20CC-4218-9466-2419F378C53F}" srcOrd="0" destOrd="0" parTransId="{75720C4B-CE4C-459E-85E7-F88E385F0074}" sibTransId="{2CDFC1BA-CBFD-4911-8C08-EA217ECCF5A1}"/>
    <dgm:cxn modelId="{B8F0228A-D5E3-449C-847B-E30DBF3EA8AB}" type="presOf" srcId="{DDE2ED61-8A9C-4A20-95A3-3AB7C6A5B706}" destId="{815A70AB-E9A9-4522-A371-A952406D2DFA}" srcOrd="0" destOrd="0" presId="urn:microsoft.com/office/officeart/2005/8/layout/hierarchy1"/>
    <dgm:cxn modelId="{36EB51C3-D293-42E7-A04F-2F4E1AF209D4}" srcId="{DDE2ED61-8A9C-4A20-95A3-3AB7C6A5B706}" destId="{DBF9F26A-138D-47C0-B9E0-4A381560F270}" srcOrd="1" destOrd="0" parTransId="{79E3E926-DA80-4579-A434-07E1A4E664C7}" sibTransId="{E3B88909-76F6-4D54-85DE-9CF3D5B27169}"/>
    <dgm:cxn modelId="{210E6475-D146-4FCD-8F10-022763C17569}" type="presParOf" srcId="{815A70AB-E9A9-4522-A371-A952406D2DFA}" destId="{586258F6-2800-47F5-B3A7-4884093726CF}" srcOrd="0" destOrd="0" presId="urn:microsoft.com/office/officeart/2005/8/layout/hierarchy1"/>
    <dgm:cxn modelId="{9B3C5559-9A98-452F-B893-14845A1FFCBB}" type="presParOf" srcId="{586258F6-2800-47F5-B3A7-4884093726CF}" destId="{E91B642F-C830-436D-B993-7A2F08E9CBB6}" srcOrd="0" destOrd="0" presId="urn:microsoft.com/office/officeart/2005/8/layout/hierarchy1"/>
    <dgm:cxn modelId="{D7BA1EB3-94D4-4421-BB56-6D0CD946D816}" type="presParOf" srcId="{E91B642F-C830-436D-B993-7A2F08E9CBB6}" destId="{4B09CEAE-3B86-4EB5-A2C6-F7CF16574618}" srcOrd="0" destOrd="0" presId="urn:microsoft.com/office/officeart/2005/8/layout/hierarchy1"/>
    <dgm:cxn modelId="{F029EBCE-003A-4555-BFE4-DCD865DF58E8}" type="presParOf" srcId="{E91B642F-C830-436D-B993-7A2F08E9CBB6}" destId="{5A59BED0-0F75-42FF-A727-FB356B63B550}" srcOrd="1" destOrd="0" presId="urn:microsoft.com/office/officeart/2005/8/layout/hierarchy1"/>
    <dgm:cxn modelId="{B23DB229-814B-4C9E-9233-9CDE9DCAF36B}" type="presParOf" srcId="{586258F6-2800-47F5-B3A7-4884093726CF}" destId="{8ED9A0B6-2ECC-42D3-9E20-BE9983927902}" srcOrd="1" destOrd="0" presId="urn:microsoft.com/office/officeart/2005/8/layout/hierarchy1"/>
    <dgm:cxn modelId="{411FED45-D6B4-47EB-AF5C-60E24430E3AF}" type="presParOf" srcId="{815A70AB-E9A9-4522-A371-A952406D2DFA}" destId="{60DD24AE-3644-445B-A501-4A39C03BAA9E}" srcOrd="1" destOrd="0" presId="urn:microsoft.com/office/officeart/2005/8/layout/hierarchy1"/>
    <dgm:cxn modelId="{1975CC18-31B6-4895-83D5-939E6227C04E}" type="presParOf" srcId="{60DD24AE-3644-445B-A501-4A39C03BAA9E}" destId="{886130AC-9CF5-4385-ADB2-DFC9A411F76D}" srcOrd="0" destOrd="0" presId="urn:microsoft.com/office/officeart/2005/8/layout/hierarchy1"/>
    <dgm:cxn modelId="{B6F0C774-DB09-46D4-BB1A-ADF524A666E1}" type="presParOf" srcId="{886130AC-9CF5-4385-ADB2-DFC9A411F76D}" destId="{5DB49986-94D2-47DB-BC6E-9A537648548E}" srcOrd="0" destOrd="0" presId="urn:microsoft.com/office/officeart/2005/8/layout/hierarchy1"/>
    <dgm:cxn modelId="{9C88B134-5996-4ECD-B820-684779AEA700}" type="presParOf" srcId="{886130AC-9CF5-4385-ADB2-DFC9A411F76D}" destId="{937F2BE2-BCFD-47E2-8E47-C49B9A3AA6F8}" srcOrd="1" destOrd="0" presId="urn:microsoft.com/office/officeart/2005/8/layout/hierarchy1"/>
    <dgm:cxn modelId="{FCD65CEA-1BD1-44B7-BD7D-1F8914C203EF}" type="presParOf" srcId="{60DD24AE-3644-445B-A501-4A39C03BAA9E}" destId="{98772267-18C7-42DE-BD83-A36EBCEB636B}"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521BAA63-FC88-47F8-AB2F-01636350E721}" type="doc">
      <dgm:prSet loTypeId="urn:microsoft.com/office/officeart/2005/8/layout/hierarchy1" loCatId="hierarchy" qsTypeId="urn:microsoft.com/office/officeart/2005/8/quickstyle/simple1" qsCatId="simple" csTypeId="urn:microsoft.com/office/officeart/2005/8/colors/accent1_2" csCatId="accent1"/>
      <dgm:spPr/>
      <dgm:t>
        <a:bodyPr/>
        <a:lstStyle/>
        <a:p>
          <a:endParaRPr lang="en-US"/>
        </a:p>
      </dgm:t>
    </dgm:pt>
    <dgm:pt modelId="{56E0AD83-B69F-4202-BA24-9C3760CE82CB}">
      <dgm:prSet/>
      <dgm:spPr/>
      <dgm:t>
        <a:bodyPr/>
        <a:lstStyle/>
        <a:p>
          <a:r>
            <a:rPr lang="en-US"/>
            <a:t>The co-occurrence of SUD and mental health disorders requires a comprehensive, coordinated treatment approach tailored to the individual’s specific needs</a:t>
          </a:r>
        </a:p>
      </dgm:t>
    </dgm:pt>
    <dgm:pt modelId="{3373E8F8-31A8-4B2D-8984-056440563904}" type="parTrans" cxnId="{77E970E5-28FB-4FEA-94D0-068C9E4A59D0}">
      <dgm:prSet/>
      <dgm:spPr/>
      <dgm:t>
        <a:bodyPr/>
        <a:lstStyle/>
        <a:p>
          <a:endParaRPr lang="en-US"/>
        </a:p>
      </dgm:t>
    </dgm:pt>
    <dgm:pt modelId="{94043EFE-BC6D-4C01-B502-73CF3B0956B4}" type="sibTrans" cxnId="{77E970E5-28FB-4FEA-94D0-068C9E4A59D0}">
      <dgm:prSet/>
      <dgm:spPr/>
      <dgm:t>
        <a:bodyPr/>
        <a:lstStyle/>
        <a:p>
          <a:endParaRPr lang="en-US"/>
        </a:p>
      </dgm:t>
    </dgm:pt>
    <dgm:pt modelId="{E1D36A9E-6196-4542-B5B2-ADAB4F46306D}">
      <dgm:prSet/>
      <dgm:spPr/>
      <dgm:t>
        <a:bodyPr/>
        <a:lstStyle/>
        <a:p>
          <a:r>
            <a:rPr lang="en-US"/>
            <a:t>By recognizing the complex relationship between these disorders, healthcare providers can better support their patients through more effective and integrated treatment strategies, ultimately leading to improved outcomes and enhanced quality of life</a:t>
          </a:r>
        </a:p>
      </dgm:t>
    </dgm:pt>
    <dgm:pt modelId="{DC9B1AF7-AFF3-4C6E-AAD8-9E5DB79D2A30}" type="parTrans" cxnId="{80F88F25-170D-4F31-9B6C-4345DB9AC475}">
      <dgm:prSet/>
      <dgm:spPr/>
      <dgm:t>
        <a:bodyPr/>
        <a:lstStyle/>
        <a:p>
          <a:endParaRPr lang="en-US"/>
        </a:p>
      </dgm:t>
    </dgm:pt>
    <dgm:pt modelId="{8D6E2FFD-C506-481F-8DDF-AE4FDFBC157B}" type="sibTrans" cxnId="{80F88F25-170D-4F31-9B6C-4345DB9AC475}">
      <dgm:prSet/>
      <dgm:spPr/>
      <dgm:t>
        <a:bodyPr/>
        <a:lstStyle/>
        <a:p>
          <a:endParaRPr lang="en-US"/>
        </a:p>
      </dgm:t>
    </dgm:pt>
    <dgm:pt modelId="{8931E2D9-5372-4391-A0F0-DDC6985F8D06}" type="pres">
      <dgm:prSet presAssocID="{521BAA63-FC88-47F8-AB2F-01636350E721}" presName="hierChild1" presStyleCnt="0">
        <dgm:presLayoutVars>
          <dgm:chPref val="1"/>
          <dgm:dir/>
          <dgm:animOne val="branch"/>
          <dgm:animLvl val="lvl"/>
          <dgm:resizeHandles/>
        </dgm:presLayoutVars>
      </dgm:prSet>
      <dgm:spPr/>
    </dgm:pt>
    <dgm:pt modelId="{AEED0C8A-AD63-4920-96BF-58433417F6FC}" type="pres">
      <dgm:prSet presAssocID="{56E0AD83-B69F-4202-BA24-9C3760CE82CB}" presName="hierRoot1" presStyleCnt="0"/>
      <dgm:spPr/>
    </dgm:pt>
    <dgm:pt modelId="{4AE3F4E5-2B28-407E-97C8-EEA3E89107F8}" type="pres">
      <dgm:prSet presAssocID="{56E0AD83-B69F-4202-BA24-9C3760CE82CB}" presName="composite" presStyleCnt="0"/>
      <dgm:spPr/>
    </dgm:pt>
    <dgm:pt modelId="{34275245-79EC-4B87-B8D3-436F39AA8CF4}" type="pres">
      <dgm:prSet presAssocID="{56E0AD83-B69F-4202-BA24-9C3760CE82CB}" presName="background" presStyleLbl="node0" presStyleIdx="0" presStyleCnt="2"/>
      <dgm:spPr/>
    </dgm:pt>
    <dgm:pt modelId="{AD36779D-3D91-4D9E-9661-CFFC65A44793}" type="pres">
      <dgm:prSet presAssocID="{56E0AD83-B69F-4202-BA24-9C3760CE82CB}" presName="text" presStyleLbl="fgAcc0" presStyleIdx="0" presStyleCnt="2">
        <dgm:presLayoutVars>
          <dgm:chPref val="3"/>
        </dgm:presLayoutVars>
      </dgm:prSet>
      <dgm:spPr/>
    </dgm:pt>
    <dgm:pt modelId="{728A851E-6DFE-4FF8-80C4-A5D93CF6351A}" type="pres">
      <dgm:prSet presAssocID="{56E0AD83-B69F-4202-BA24-9C3760CE82CB}" presName="hierChild2" presStyleCnt="0"/>
      <dgm:spPr/>
    </dgm:pt>
    <dgm:pt modelId="{00C81688-DC79-4D11-84DE-C1F07DEE1350}" type="pres">
      <dgm:prSet presAssocID="{E1D36A9E-6196-4542-B5B2-ADAB4F46306D}" presName="hierRoot1" presStyleCnt="0"/>
      <dgm:spPr/>
    </dgm:pt>
    <dgm:pt modelId="{8BF9E945-4E71-44DB-8DFA-20B013A2351D}" type="pres">
      <dgm:prSet presAssocID="{E1D36A9E-6196-4542-B5B2-ADAB4F46306D}" presName="composite" presStyleCnt="0"/>
      <dgm:spPr/>
    </dgm:pt>
    <dgm:pt modelId="{D7CC268B-19E0-4000-A56D-588BEEBFDCBA}" type="pres">
      <dgm:prSet presAssocID="{E1D36A9E-6196-4542-B5B2-ADAB4F46306D}" presName="background" presStyleLbl="node0" presStyleIdx="1" presStyleCnt="2"/>
      <dgm:spPr/>
    </dgm:pt>
    <dgm:pt modelId="{398077D8-7132-4F4C-9DFE-0E8B90CC0F39}" type="pres">
      <dgm:prSet presAssocID="{E1D36A9E-6196-4542-B5B2-ADAB4F46306D}" presName="text" presStyleLbl="fgAcc0" presStyleIdx="1" presStyleCnt="2">
        <dgm:presLayoutVars>
          <dgm:chPref val="3"/>
        </dgm:presLayoutVars>
      </dgm:prSet>
      <dgm:spPr/>
    </dgm:pt>
    <dgm:pt modelId="{60604D1D-53C2-42C8-B1B6-CE0AF3F9DB5F}" type="pres">
      <dgm:prSet presAssocID="{E1D36A9E-6196-4542-B5B2-ADAB4F46306D}" presName="hierChild2" presStyleCnt="0"/>
      <dgm:spPr/>
    </dgm:pt>
  </dgm:ptLst>
  <dgm:cxnLst>
    <dgm:cxn modelId="{80F88F25-170D-4F31-9B6C-4345DB9AC475}" srcId="{521BAA63-FC88-47F8-AB2F-01636350E721}" destId="{E1D36A9E-6196-4542-B5B2-ADAB4F46306D}" srcOrd="1" destOrd="0" parTransId="{DC9B1AF7-AFF3-4C6E-AAD8-9E5DB79D2A30}" sibTransId="{8D6E2FFD-C506-481F-8DDF-AE4FDFBC157B}"/>
    <dgm:cxn modelId="{55116190-3F32-47E9-B8D8-CA1BB9092443}" type="presOf" srcId="{56E0AD83-B69F-4202-BA24-9C3760CE82CB}" destId="{AD36779D-3D91-4D9E-9661-CFFC65A44793}" srcOrd="0" destOrd="0" presId="urn:microsoft.com/office/officeart/2005/8/layout/hierarchy1"/>
    <dgm:cxn modelId="{4118F299-11F9-4B9E-B606-D6424E8E3A79}" type="presOf" srcId="{521BAA63-FC88-47F8-AB2F-01636350E721}" destId="{8931E2D9-5372-4391-A0F0-DDC6985F8D06}" srcOrd="0" destOrd="0" presId="urn:microsoft.com/office/officeart/2005/8/layout/hierarchy1"/>
    <dgm:cxn modelId="{A2F19FD4-4985-46F6-BE7C-848ED47D2A08}" type="presOf" srcId="{E1D36A9E-6196-4542-B5B2-ADAB4F46306D}" destId="{398077D8-7132-4F4C-9DFE-0E8B90CC0F39}" srcOrd="0" destOrd="0" presId="urn:microsoft.com/office/officeart/2005/8/layout/hierarchy1"/>
    <dgm:cxn modelId="{77E970E5-28FB-4FEA-94D0-068C9E4A59D0}" srcId="{521BAA63-FC88-47F8-AB2F-01636350E721}" destId="{56E0AD83-B69F-4202-BA24-9C3760CE82CB}" srcOrd="0" destOrd="0" parTransId="{3373E8F8-31A8-4B2D-8984-056440563904}" sibTransId="{94043EFE-BC6D-4C01-B502-73CF3B0956B4}"/>
    <dgm:cxn modelId="{F85AF2A2-30FA-4503-98CD-F822C5579BE7}" type="presParOf" srcId="{8931E2D9-5372-4391-A0F0-DDC6985F8D06}" destId="{AEED0C8A-AD63-4920-96BF-58433417F6FC}" srcOrd="0" destOrd="0" presId="urn:microsoft.com/office/officeart/2005/8/layout/hierarchy1"/>
    <dgm:cxn modelId="{31C7FC17-E0E6-4863-8614-4DC31166EFE3}" type="presParOf" srcId="{AEED0C8A-AD63-4920-96BF-58433417F6FC}" destId="{4AE3F4E5-2B28-407E-97C8-EEA3E89107F8}" srcOrd="0" destOrd="0" presId="urn:microsoft.com/office/officeart/2005/8/layout/hierarchy1"/>
    <dgm:cxn modelId="{F921E29F-3712-45F3-B0EE-62A369792564}" type="presParOf" srcId="{4AE3F4E5-2B28-407E-97C8-EEA3E89107F8}" destId="{34275245-79EC-4B87-B8D3-436F39AA8CF4}" srcOrd="0" destOrd="0" presId="urn:microsoft.com/office/officeart/2005/8/layout/hierarchy1"/>
    <dgm:cxn modelId="{DDD40431-E24F-40B5-8500-686EE05637CE}" type="presParOf" srcId="{4AE3F4E5-2B28-407E-97C8-EEA3E89107F8}" destId="{AD36779D-3D91-4D9E-9661-CFFC65A44793}" srcOrd="1" destOrd="0" presId="urn:microsoft.com/office/officeart/2005/8/layout/hierarchy1"/>
    <dgm:cxn modelId="{8577F6CC-5663-4126-811C-65CFFB90B546}" type="presParOf" srcId="{AEED0C8A-AD63-4920-96BF-58433417F6FC}" destId="{728A851E-6DFE-4FF8-80C4-A5D93CF6351A}" srcOrd="1" destOrd="0" presId="urn:microsoft.com/office/officeart/2005/8/layout/hierarchy1"/>
    <dgm:cxn modelId="{60A9F04B-3D88-47A4-B2A0-1F10DE445016}" type="presParOf" srcId="{8931E2D9-5372-4391-A0F0-DDC6985F8D06}" destId="{00C81688-DC79-4D11-84DE-C1F07DEE1350}" srcOrd="1" destOrd="0" presId="urn:microsoft.com/office/officeart/2005/8/layout/hierarchy1"/>
    <dgm:cxn modelId="{F07C07C2-F8C1-4739-A933-4673B7960CFD}" type="presParOf" srcId="{00C81688-DC79-4D11-84DE-C1F07DEE1350}" destId="{8BF9E945-4E71-44DB-8DFA-20B013A2351D}" srcOrd="0" destOrd="0" presId="urn:microsoft.com/office/officeart/2005/8/layout/hierarchy1"/>
    <dgm:cxn modelId="{0F24337F-C494-48CA-BD50-635203BE49AD}" type="presParOf" srcId="{8BF9E945-4E71-44DB-8DFA-20B013A2351D}" destId="{D7CC268B-19E0-4000-A56D-588BEEBFDCBA}" srcOrd="0" destOrd="0" presId="urn:microsoft.com/office/officeart/2005/8/layout/hierarchy1"/>
    <dgm:cxn modelId="{BC18AB73-F16F-4CF7-8434-2FFE06E50D8B}" type="presParOf" srcId="{8BF9E945-4E71-44DB-8DFA-20B013A2351D}" destId="{398077D8-7132-4F4C-9DFE-0E8B90CC0F39}" srcOrd="1" destOrd="0" presId="urn:microsoft.com/office/officeart/2005/8/layout/hierarchy1"/>
    <dgm:cxn modelId="{4046FAEF-9B98-48BD-AE22-5B59C6254B4E}" type="presParOf" srcId="{00C81688-DC79-4D11-84DE-C1F07DEE1350}" destId="{60604D1D-53C2-42C8-B1B6-CE0AF3F9DB5F}"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89B7F34-BB11-4E3D-BF6D-0E905BDC8D04}" type="doc">
      <dgm:prSet loTypeId="urn:microsoft.com/office/officeart/2018/2/layout/IconLabelList" loCatId="icon" qsTypeId="urn:microsoft.com/office/officeart/2005/8/quickstyle/simple1" qsCatId="simple" csTypeId="urn:microsoft.com/office/officeart/2018/5/colors/Iconchunking_neutralbg_colorful1" csCatId="colorful" phldr="1"/>
      <dgm:spPr/>
      <dgm:t>
        <a:bodyPr/>
        <a:lstStyle/>
        <a:p>
          <a:endParaRPr lang="en-US"/>
        </a:p>
      </dgm:t>
    </dgm:pt>
    <dgm:pt modelId="{F656FADC-9738-4788-AA27-790563FEC35A}">
      <dgm:prSet custT="1"/>
      <dgm:spPr/>
      <dgm:t>
        <a:bodyPr/>
        <a:lstStyle/>
        <a:p>
          <a:r>
            <a:rPr lang="en-US" sz="2000" dirty="0"/>
            <a:t>Major Depressive Disorder: Characterized by persistent feelings of sadness and a lack of interest in external activities</a:t>
          </a:r>
        </a:p>
      </dgm:t>
    </dgm:pt>
    <dgm:pt modelId="{4FCE4B3E-98C7-4BAC-B615-DD4090EB718F}" type="parTrans" cxnId="{17EDC1C7-903E-4DAA-8887-D2D4B89DA970}">
      <dgm:prSet/>
      <dgm:spPr/>
      <dgm:t>
        <a:bodyPr/>
        <a:lstStyle/>
        <a:p>
          <a:endParaRPr lang="en-US"/>
        </a:p>
      </dgm:t>
    </dgm:pt>
    <dgm:pt modelId="{6520E183-0804-4470-9AA0-CA06B789DBB4}" type="sibTrans" cxnId="{17EDC1C7-903E-4DAA-8887-D2D4B89DA970}">
      <dgm:prSet/>
      <dgm:spPr/>
      <dgm:t>
        <a:bodyPr/>
        <a:lstStyle/>
        <a:p>
          <a:endParaRPr lang="en-US"/>
        </a:p>
      </dgm:t>
    </dgm:pt>
    <dgm:pt modelId="{FD41BEE7-3D94-4FB8-9AE6-D360177259EC}">
      <dgm:prSet/>
      <dgm:spPr/>
      <dgm:t>
        <a:bodyPr/>
        <a:lstStyle/>
        <a:p>
          <a:r>
            <a:rPr lang="en-US"/>
            <a:t>Bipolar Disorder: Involves significant mood swings, including manic phases and depressive phases</a:t>
          </a:r>
        </a:p>
      </dgm:t>
    </dgm:pt>
    <dgm:pt modelId="{48B30AD8-A808-4133-A825-CD7A860FEB01}" type="parTrans" cxnId="{9E23E246-4C46-4AF0-BF61-220118B51832}">
      <dgm:prSet/>
      <dgm:spPr/>
      <dgm:t>
        <a:bodyPr/>
        <a:lstStyle/>
        <a:p>
          <a:endParaRPr lang="en-US"/>
        </a:p>
      </dgm:t>
    </dgm:pt>
    <dgm:pt modelId="{D749E8B6-18AF-4025-9CA4-AC939B145E21}" type="sibTrans" cxnId="{9E23E246-4C46-4AF0-BF61-220118B51832}">
      <dgm:prSet/>
      <dgm:spPr/>
      <dgm:t>
        <a:bodyPr/>
        <a:lstStyle/>
        <a:p>
          <a:endParaRPr lang="en-US"/>
        </a:p>
      </dgm:t>
    </dgm:pt>
    <dgm:pt modelId="{496CEA39-AA0B-420B-87E4-A3A1390DBC80}" type="pres">
      <dgm:prSet presAssocID="{F89B7F34-BB11-4E3D-BF6D-0E905BDC8D04}" presName="root" presStyleCnt="0">
        <dgm:presLayoutVars>
          <dgm:dir/>
          <dgm:resizeHandles val="exact"/>
        </dgm:presLayoutVars>
      </dgm:prSet>
      <dgm:spPr/>
    </dgm:pt>
    <dgm:pt modelId="{2E486B64-ECF9-4712-924D-6AD1F588C895}" type="pres">
      <dgm:prSet presAssocID="{F656FADC-9738-4788-AA27-790563FEC35A}" presName="compNode" presStyleCnt="0"/>
      <dgm:spPr/>
    </dgm:pt>
    <dgm:pt modelId="{5FE3EDFB-143D-4BBC-84CD-D48C6FAC5C5B}" type="pres">
      <dgm:prSet presAssocID="{F656FADC-9738-4788-AA27-790563FEC35A}"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Brain in head"/>
        </a:ext>
      </dgm:extLst>
    </dgm:pt>
    <dgm:pt modelId="{D3D17DBF-E28C-434E-9B3D-C9C7B32301D9}" type="pres">
      <dgm:prSet presAssocID="{F656FADC-9738-4788-AA27-790563FEC35A}" presName="spaceRect" presStyleCnt="0"/>
      <dgm:spPr/>
    </dgm:pt>
    <dgm:pt modelId="{AC33C221-DB7C-4FD1-9006-C4D6EB2B3B63}" type="pres">
      <dgm:prSet presAssocID="{F656FADC-9738-4788-AA27-790563FEC35A}" presName="textRect" presStyleLbl="revTx" presStyleIdx="0" presStyleCnt="2">
        <dgm:presLayoutVars>
          <dgm:chMax val="1"/>
          <dgm:chPref val="1"/>
        </dgm:presLayoutVars>
      </dgm:prSet>
      <dgm:spPr/>
    </dgm:pt>
    <dgm:pt modelId="{26253C31-2E5F-4074-A394-4B4ACE12AD60}" type="pres">
      <dgm:prSet presAssocID="{6520E183-0804-4470-9AA0-CA06B789DBB4}" presName="sibTrans" presStyleCnt="0"/>
      <dgm:spPr/>
    </dgm:pt>
    <dgm:pt modelId="{EA6D21A6-04D5-41E2-ABCD-DC5DFC777286}" type="pres">
      <dgm:prSet presAssocID="{FD41BEE7-3D94-4FB8-9AE6-D360177259EC}" presName="compNode" presStyleCnt="0"/>
      <dgm:spPr/>
    </dgm:pt>
    <dgm:pt modelId="{AC9273D9-6795-4CF0-B7E9-B5162868B971}" type="pres">
      <dgm:prSet presAssocID="{FD41BEE7-3D94-4FB8-9AE6-D360177259EC}"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rain"/>
        </a:ext>
      </dgm:extLst>
    </dgm:pt>
    <dgm:pt modelId="{72B77CA3-15FD-495C-BBEA-3B5795BF867A}" type="pres">
      <dgm:prSet presAssocID="{FD41BEE7-3D94-4FB8-9AE6-D360177259EC}" presName="spaceRect" presStyleCnt="0"/>
      <dgm:spPr/>
    </dgm:pt>
    <dgm:pt modelId="{BC9CFE5B-E5A1-4E7B-A759-282D6C13CDFD}" type="pres">
      <dgm:prSet presAssocID="{FD41BEE7-3D94-4FB8-9AE6-D360177259EC}" presName="textRect" presStyleLbl="revTx" presStyleIdx="1" presStyleCnt="2">
        <dgm:presLayoutVars>
          <dgm:chMax val="1"/>
          <dgm:chPref val="1"/>
        </dgm:presLayoutVars>
      </dgm:prSet>
      <dgm:spPr/>
    </dgm:pt>
  </dgm:ptLst>
  <dgm:cxnLst>
    <dgm:cxn modelId="{4283F80C-E8E2-4184-B0CC-AEA945575414}" type="presOf" srcId="{FD41BEE7-3D94-4FB8-9AE6-D360177259EC}" destId="{BC9CFE5B-E5A1-4E7B-A759-282D6C13CDFD}" srcOrd="0" destOrd="0" presId="urn:microsoft.com/office/officeart/2018/2/layout/IconLabelList"/>
    <dgm:cxn modelId="{F699FE60-4B7B-4022-A925-821BAE3AD660}" type="presOf" srcId="{F656FADC-9738-4788-AA27-790563FEC35A}" destId="{AC33C221-DB7C-4FD1-9006-C4D6EB2B3B63}" srcOrd="0" destOrd="0" presId="urn:microsoft.com/office/officeart/2018/2/layout/IconLabelList"/>
    <dgm:cxn modelId="{9E23E246-4C46-4AF0-BF61-220118B51832}" srcId="{F89B7F34-BB11-4E3D-BF6D-0E905BDC8D04}" destId="{FD41BEE7-3D94-4FB8-9AE6-D360177259EC}" srcOrd="1" destOrd="0" parTransId="{48B30AD8-A808-4133-A825-CD7A860FEB01}" sibTransId="{D749E8B6-18AF-4025-9CA4-AC939B145E21}"/>
    <dgm:cxn modelId="{F8DFC46D-C172-4378-861B-FDAAC90EAEA6}" type="presOf" srcId="{F89B7F34-BB11-4E3D-BF6D-0E905BDC8D04}" destId="{496CEA39-AA0B-420B-87E4-A3A1390DBC80}" srcOrd="0" destOrd="0" presId="urn:microsoft.com/office/officeart/2018/2/layout/IconLabelList"/>
    <dgm:cxn modelId="{17EDC1C7-903E-4DAA-8887-D2D4B89DA970}" srcId="{F89B7F34-BB11-4E3D-BF6D-0E905BDC8D04}" destId="{F656FADC-9738-4788-AA27-790563FEC35A}" srcOrd="0" destOrd="0" parTransId="{4FCE4B3E-98C7-4BAC-B615-DD4090EB718F}" sibTransId="{6520E183-0804-4470-9AA0-CA06B789DBB4}"/>
    <dgm:cxn modelId="{69999849-5DB2-42F6-BAEF-0FB3F84229DC}" type="presParOf" srcId="{496CEA39-AA0B-420B-87E4-A3A1390DBC80}" destId="{2E486B64-ECF9-4712-924D-6AD1F588C895}" srcOrd="0" destOrd="0" presId="urn:microsoft.com/office/officeart/2018/2/layout/IconLabelList"/>
    <dgm:cxn modelId="{B8ED1C2B-D80F-401D-BDE8-C4B352408011}" type="presParOf" srcId="{2E486B64-ECF9-4712-924D-6AD1F588C895}" destId="{5FE3EDFB-143D-4BBC-84CD-D48C6FAC5C5B}" srcOrd="0" destOrd="0" presId="urn:microsoft.com/office/officeart/2018/2/layout/IconLabelList"/>
    <dgm:cxn modelId="{74CCCD24-7087-4F3E-9CF5-E35E39806D44}" type="presParOf" srcId="{2E486B64-ECF9-4712-924D-6AD1F588C895}" destId="{D3D17DBF-E28C-434E-9B3D-C9C7B32301D9}" srcOrd="1" destOrd="0" presId="urn:microsoft.com/office/officeart/2018/2/layout/IconLabelList"/>
    <dgm:cxn modelId="{F234940B-343E-4C6B-BB49-C292C25FB289}" type="presParOf" srcId="{2E486B64-ECF9-4712-924D-6AD1F588C895}" destId="{AC33C221-DB7C-4FD1-9006-C4D6EB2B3B63}" srcOrd="2" destOrd="0" presId="urn:microsoft.com/office/officeart/2018/2/layout/IconLabelList"/>
    <dgm:cxn modelId="{7D08AC0C-9FCC-45C0-9CD3-C11DEAA6AEC4}" type="presParOf" srcId="{496CEA39-AA0B-420B-87E4-A3A1390DBC80}" destId="{26253C31-2E5F-4074-A394-4B4ACE12AD60}" srcOrd="1" destOrd="0" presId="urn:microsoft.com/office/officeart/2018/2/layout/IconLabelList"/>
    <dgm:cxn modelId="{51C4FADF-A12E-48EF-8AB8-BE563C2273E9}" type="presParOf" srcId="{496CEA39-AA0B-420B-87E4-A3A1390DBC80}" destId="{EA6D21A6-04D5-41E2-ABCD-DC5DFC777286}" srcOrd="2" destOrd="0" presId="urn:microsoft.com/office/officeart/2018/2/layout/IconLabelList"/>
    <dgm:cxn modelId="{68217D89-089F-4220-B178-BC18B3A7FFE6}" type="presParOf" srcId="{EA6D21A6-04D5-41E2-ABCD-DC5DFC777286}" destId="{AC9273D9-6795-4CF0-B7E9-B5162868B971}" srcOrd="0" destOrd="0" presId="urn:microsoft.com/office/officeart/2018/2/layout/IconLabelList"/>
    <dgm:cxn modelId="{8F4341BE-373B-4DBA-8946-9F512424BD11}" type="presParOf" srcId="{EA6D21A6-04D5-41E2-ABCD-DC5DFC777286}" destId="{72B77CA3-15FD-495C-BBEA-3B5795BF867A}" srcOrd="1" destOrd="0" presId="urn:microsoft.com/office/officeart/2018/2/layout/IconLabelList"/>
    <dgm:cxn modelId="{44FAB404-FF39-44B7-94A7-26C8884F51C3}" type="presParOf" srcId="{EA6D21A6-04D5-41E2-ABCD-DC5DFC777286}" destId="{BC9CFE5B-E5A1-4E7B-A759-282D6C13CDFD}" srcOrd="2" destOrd="0" presId="urn:microsoft.com/office/officeart/2018/2/layout/Icon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49F26BB-CACF-4243-A011-1647116715A6}" type="doc">
      <dgm:prSet loTypeId="urn:microsoft.com/office/officeart/2018/2/layout/IconVerticalSolidList" loCatId="icon" qsTypeId="urn:microsoft.com/office/officeart/2005/8/quickstyle/simple1" qsCatId="simple" csTypeId="urn:microsoft.com/office/officeart/2018/5/colors/Iconchunking_neutralbg_colorful1" csCatId="colorful" phldr="1"/>
      <dgm:spPr/>
      <dgm:t>
        <a:bodyPr/>
        <a:lstStyle/>
        <a:p>
          <a:endParaRPr lang="en-US"/>
        </a:p>
      </dgm:t>
    </dgm:pt>
    <dgm:pt modelId="{6AE1BAD0-F73E-4213-AEF1-FB5AB8A5FBFF}">
      <dgm:prSet/>
      <dgm:spPr/>
      <dgm:t>
        <a:bodyPr/>
        <a:lstStyle/>
        <a:p>
          <a:r>
            <a:rPr lang="en-US"/>
            <a:t>Generalized Anxiety Disorder : Constant, severe anxiety that interferes with daily activities</a:t>
          </a:r>
        </a:p>
      </dgm:t>
    </dgm:pt>
    <dgm:pt modelId="{F6A2D02D-07CA-4E4B-9738-184FC8FEDF4A}" type="parTrans" cxnId="{5A37E314-0902-4030-B1F4-EB27B3684826}">
      <dgm:prSet/>
      <dgm:spPr/>
      <dgm:t>
        <a:bodyPr/>
        <a:lstStyle/>
        <a:p>
          <a:endParaRPr lang="en-US"/>
        </a:p>
      </dgm:t>
    </dgm:pt>
    <dgm:pt modelId="{14D98B49-BC72-4B8F-A8F2-9B85858DFC46}" type="sibTrans" cxnId="{5A37E314-0902-4030-B1F4-EB27B3684826}">
      <dgm:prSet/>
      <dgm:spPr/>
      <dgm:t>
        <a:bodyPr/>
        <a:lstStyle/>
        <a:p>
          <a:endParaRPr lang="en-US"/>
        </a:p>
      </dgm:t>
    </dgm:pt>
    <dgm:pt modelId="{B5BF279D-2E73-4F52-AAC9-5E93F157166E}">
      <dgm:prSet/>
      <dgm:spPr/>
      <dgm:t>
        <a:bodyPr/>
        <a:lstStyle/>
        <a:p>
          <a:r>
            <a:rPr lang="en-US"/>
            <a:t>Panic Disorder: Recurrent panic attacks marked by a sudden onset of fear and physical symptoms like chest pain and shortness of breath</a:t>
          </a:r>
        </a:p>
      </dgm:t>
    </dgm:pt>
    <dgm:pt modelId="{E5C2B872-4E8F-4DEB-B928-DF2FDBB29CD9}" type="parTrans" cxnId="{E12C741A-AF6D-43B5-9FDA-028EF4BA9CF1}">
      <dgm:prSet/>
      <dgm:spPr/>
      <dgm:t>
        <a:bodyPr/>
        <a:lstStyle/>
        <a:p>
          <a:endParaRPr lang="en-US"/>
        </a:p>
      </dgm:t>
    </dgm:pt>
    <dgm:pt modelId="{1472706A-0597-4D50-B4F0-ECFA3F5DFE37}" type="sibTrans" cxnId="{E12C741A-AF6D-43B5-9FDA-028EF4BA9CF1}">
      <dgm:prSet/>
      <dgm:spPr/>
      <dgm:t>
        <a:bodyPr/>
        <a:lstStyle/>
        <a:p>
          <a:endParaRPr lang="en-US"/>
        </a:p>
      </dgm:t>
    </dgm:pt>
    <dgm:pt modelId="{0EB65A4D-0BB0-46FE-BB9E-CA26B9CF9888}">
      <dgm:prSet/>
      <dgm:spPr/>
      <dgm:t>
        <a:bodyPr/>
        <a:lstStyle/>
        <a:p>
          <a:r>
            <a:rPr lang="en-US"/>
            <a:t>Social Anxiety Disorder: Intense fear of social situations due to feelings of embarrassment, self-consciousness, and concern about being judged or viewed negatively by others</a:t>
          </a:r>
        </a:p>
      </dgm:t>
    </dgm:pt>
    <dgm:pt modelId="{EEA0B5AF-DDFD-4C58-A97F-367CCD1B29CA}" type="parTrans" cxnId="{91BE46A1-1F04-4902-925C-A784654291EA}">
      <dgm:prSet/>
      <dgm:spPr/>
      <dgm:t>
        <a:bodyPr/>
        <a:lstStyle/>
        <a:p>
          <a:endParaRPr lang="en-US"/>
        </a:p>
      </dgm:t>
    </dgm:pt>
    <dgm:pt modelId="{EE638FF2-D5FE-4427-B178-3BA2D33BAC65}" type="sibTrans" cxnId="{91BE46A1-1F04-4902-925C-A784654291EA}">
      <dgm:prSet/>
      <dgm:spPr/>
      <dgm:t>
        <a:bodyPr/>
        <a:lstStyle/>
        <a:p>
          <a:endParaRPr lang="en-US"/>
        </a:p>
      </dgm:t>
    </dgm:pt>
    <dgm:pt modelId="{CFEF6E50-730B-43A2-9DBD-D164E5F14B22}" type="pres">
      <dgm:prSet presAssocID="{F49F26BB-CACF-4243-A011-1647116715A6}" presName="root" presStyleCnt="0">
        <dgm:presLayoutVars>
          <dgm:dir/>
          <dgm:resizeHandles val="exact"/>
        </dgm:presLayoutVars>
      </dgm:prSet>
      <dgm:spPr/>
    </dgm:pt>
    <dgm:pt modelId="{6712E8AF-05B1-4B2A-A04A-4FC6ED70B68D}" type="pres">
      <dgm:prSet presAssocID="{6AE1BAD0-F73E-4213-AEF1-FB5AB8A5FBFF}" presName="compNode" presStyleCnt="0"/>
      <dgm:spPr/>
    </dgm:pt>
    <dgm:pt modelId="{0E0B883F-BEE8-46CA-98B2-F17FAC0670F7}" type="pres">
      <dgm:prSet presAssocID="{6AE1BAD0-F73E-4213-AEF1-FB5AB8A5FBFF}" presName="bgRect" presStyleLbl="bgShp" presStyleIdx="0" presStyleCnt="3"/>
      <dgm:spPr/>
    </dgm:pt>
    <dgm:pt modelId="{6ED0BD27-56CA-426D-B780-B0249CD71B87}" type="pres">
      <dgm:prSet presAssocID="{6AE1BAD0-F73E-4213-AEF1-FB5AB8A5FBFF}"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Brain in head"/>
        </a:ext>
      </dgm:extLst>
    </dgm:pt>
    <dgm:pt modelId="{8447660B-5A76-4C69-BC33-6CF9092ACFDA}" type="pres">
      <dgm:prSet presAssocID="{6AE1BAD0-F73E-4213-AEF1-FB5AB8A5FBFF}" presName="spaceRect" presStyleCnt="0"/>
      <dgm:spPr/>
    </dgm:pt>
    <dgm:pt modelId="{127BC639-AE9C-43CD-97F4-AD38330CB7B0}" type="pres">
      <dgm:prSet presAssocID="{6AE1BAD0-F73E-4213-AEF1-FB5AB8A5FBFF}" presName="parTx" presStyleLbl="revTx" presStyleIdx="0" presStyleCnt="3">
        <dgm:presLayoutVars>
          <dgm:chMax val="0"/>
          <dgm:chPref val="0"/>
        </dgm:presLayoutVars>
      </dgm:prSet>
      <dgm:spPr/>
    </dgm:pt>
    <dgm:pt modelId="{71A9C7D3-AF07-4514-AD09-119AD5D1DEBD}" type="pres">
      <dgm:prSet presAssocID="{14D98B49-BC72-4B8F-A8F2-9B85858DFC46}" presName="sibTrans" presStyleCnt="0"/>
      <dgm:spPr/>
    </dgm:pt>
    <dgm:pt modelId="{57F1AB78-4B5A-44D8-94A4-F422B52FEF13}" type="pres">
      <dgm:prSet presAssocID="{B5BF279D-2E73-4F52-AAC9-5E93F157166E}" presName="compNode" presStyleCnt="0"/>
      <dgm:spPr/>
    </dgm:pt>
    <dgm:pt modelId="{86CBE87F-D153-47F5-85C6-4FD69DB14E39}" type="pres">
      <dgm:prSet presAssocID="{B5BF279D-2E73-4F52-AAC9-5E93F157166E}" presName="bgRect" presStyleLbl="bgShp" presStyleIdx="1" presStyleCnt="3"/>
      <dgm:spPr/>
    </dgm:pt>
    <dgm:pt modelId="{E5B67A51-1EFE-424E-AD58-EBFF78609C33}" type="pres">
      <dgm:prSet presAssocID="{B5BF279D-2E73-4F52-AAC9-5E93F157166E}"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rain"/>
        </a:ext>
      </dgm:extLst>
    </dgm:pt>
    <dgm:pt modelId="{B452FDDF-ED9B-4FDC-8ED8-023F137F676C}" type="pres">
      <dgm:prSet presAssocID="{B5BF279D-2E73-4F52-AAC9-5E93F157166E}" presName="spaceRect" presStyleCnt="0"/>
      <dgm:spPr/>
    </dgm:pt>
    <dgm:pt modelId="{6B6FF90E-E456-47D3-8442-273F7F1DC56E}" type="pres">
      <dgm:prSet presAssocID="{B5BF279D-2E73-4F52-AAC9-5E93F157166E}" presName="parTx" presStyleLbl="revTx" presStyleIdx="1" presStyleCnt="3">
        <dgm:presLayoutVars>
          <dgm:chMax val="0"/>
          <dgm:chPref val="0"/>
        </dgm:presLayoutVars>
      </dgm:prSet>
      <dgm:spPr/>
    </dgm:pt>
    <dgm:pt modelId="{D8331FB2-522E-4E58-88FE-153BB68D3925}" type="pres">
      <dgm:prSet presAssocID="{1472706A-0597-4D50-B4F0-ECFA3F5DFE37}" presName="sibTrans" presStyleCnt="0"/>
      <dgm:spPr/>
    </dgm:pt>
    <dgm:pt modelId="{704339BD-528B-49FE-A3EA-C29B124CE53F}" type="pres">
      <dgm:prSet presAssocID="{0EB65A4D-0BB0-46FE-BB9E-CA26B9CF9888}" presName="compNode" presStyleCnt="0"/>
      <dgm:spPr/>
    </dgm:pt>
    <dgm:pt modelId="{6C1B9E5D-3E42-4AF4-85D8-D659784C385D}" type="pres">
      <dgm:prSet presAssocID="{0EB65A4D-0BB0-46FE-BB9E-CA26B9CF9888}" presName="bgRect" presStyleLbl="bgShp" presStyleIdx="2" presStyleCnt="3"/>
      <dgm:spPr/>
    </dgm:pt>
    <dgm:pt modelId="{1E27DA97-3E28-4D81-91CF-7BB208E75327}" type="pres">
      <dgm:prSet presAssocID="{0EB65A4D-0BB0-46FE-BB9E-CA26B9CF9888}"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Confused Person"/>
        </a:ext>
      </dgm:extLst>
    </dgm:pt>
    <dgm:pt modelId="{5F76CE20-8E31-41F4-A454-44E5988479B8}" type="pres">
      <dgm:prSet presAssocID="{0EB65A4D-0BB0-46FE-BB9E-CA26B9CF9888}" presName="spaceRect" presStyleCnt="0"/>
      <dgm:spPr/>
    </dgm:pt>
    <dgm:pt modelId="{C079473E-6D6A-45C5-B19D-592317092989}" type="pres">
      <dgm:prSet presAssocID="{0EB65A4D-0BB0-46FE-BB9E-CA26B9CF9888}" presName="parTx" presStyleLbl="revTx" presStyleIdx="2" presStyleCnt="3">
        <dgm:presLayoutVars>
          <dgm:chMax val="0"/>
          <dgm:chPref val="0"/>
        </dgm:presLayoutVars>
      </dgm:prSet>
      <dgm:spPr/>
    </dgm:pt>
  </dgm:ptLst>
  <dgm:cxnLst>
    <dgm:cxn modelId="{5A37E314-0902-4030-B1F4-EB27B3684826}" srcId="{F49F26BB-CACF-4243-A011-1647116715A6}" destId="{6AE1BAD0-F73E-4213-AEF1-FB5AB8A5FBFF}" srcOrd="0" destOrd="0" parTransId="{F6A2D02D-07CA-4E4B-9738-184FC8FEDF4A}" sibTransId="{14D98B49-BC72-4B8F-A8F2-9B85858DFC46}"/>
    <dgm:cxn modelId="{E12C741A-AF6D-43B5-9FDA-028EF4BA9CF1}" srcId="{F49F26BB-CACF-4243-A011-1647116715A6}" destId="{B5BF279D-2E73-4F52-AAC9-5E93F157166E}" srcOrd="1" destOrd="0" parTransId="{E5C2B872-4E8F-4DEB-B928-DF2FDBB29CD9}" sibTransId="{1472706A-0597-4D50-B4F0-ECFA3F5DFE37}"/>
    <dgm:cxn modelId="{0A3CCC3F-B8D6-44DC-BF67-EF4E891DF64D}" type="presOf" srcId="{0EB65A4D-0BB0-46FE-BB9E-CA26B9CF9888}" destId="{C079473E-6D6A-45C5-B19D-592317092989}" srcOrd="0" destOrd="0" presId="urn:microsoft.com/office/officeart/2018/2/layout/IconVerticalSolidList"/>
    <dgm:cxn modelId="{57808D98-49E2-4C35-9107-0154020BFC05}" type="presOf" srcId="{F49F26BB-CACF-4243-A011-1647116715A6}" destId="{CFEF6E50-730B-43A2-9DBD-D164E5F14B22}" srcOrd="0" destOrd="0" presId="urn:microsoft.com/office/officeart/2018/2/layout/IconVerticalSolidList"/>
    <dgm:cxn modelId="{246D0A9E-000D-4EAB-9197-9A416AACAAC3}" type="presOf" srcId="{6AE1BAD0-F73E-4213-AEF1-FB5AB8A5FBFF}" destId="{127BC639-AE9C-43CD-97F4-AD38330CB7B0}" srcOrd="0" destOrd="0" presId="urn:microsoft.com/office/officeart/2018/2/layout/IconVerticalSolidList"/>
    <dgm:cxn modelId="{91BE46A1-1F04-4902-925C-A784654291EA}" srcId="{F49F26BB-CACF-4243-A011-1647116715A6}" destId="{0EB65A4D-0BB0-46FE-BB9E-CA26B9CF9888}" srcOrd="2" destOrd="0" parTransId="{EEA0B5AF-DDFD-4C58-A97F-367CCD1B29CA}" sibTransId="{EE638FF2-D5FE-4427-B178-3BA2D33BAC65}"/>
    <dgm:cxn modelId="{5F6AF6DA-284B-4C58-99DA-EA3B1D34D5D6}" type="presOf" srcId="{B5BF279D-2E73-4F52-AAC9-5E93F157166E}" destId="{6B6FF90E-E456-47D3-8442-273F7F1DC56E}" srcOrd="0" destOrd="0" presId="urn:microsoft.com/office/officeart/2018/2/layout/IconVerticalSolidList"/>
    <dgm:cxn modelId="{49D80AEF-2353-4B8C-A9E0-B32B4BF26A56}" type="presParOf" srcId="{CFEF6E50-730B-43A2-9DBD-D164E5F14B22}" destId="{6712E8AF-05B1-4B2A-A04A-4FC6ED70B68D}" srcOrd="0" destOrd="0" presId="urn:microsoft.com/office/officeart/2018/2/layout/IconVerticalSolidList"/>
    <dgm:cxn modelId="{2656237C-C397-4878-8084-0F8ECCEA68E3}" type="presParOf" srcId="{6712E8AF-05B1-4B2A-A04A-4FC6ED70B68D}" destId="{0E0B883F-BEE8-46CA-98B2-F17FAC0670F7}" srcOrd="0" destOrd="0" presId="urn:microsoft.com/office/officeart/2018/2/layout/IconVerticalSolidList"/>
    <dgm:cxn modelId="{B0F9A194-D010-49E9-B7CB-6ACFA54751FA}" type="presParOf" srcId="{6712E8AF-05B1-4B2A-A04A-4FC6ED70B68D}" destId="{6ED0BD27-56CA-426D-B780-B0249CD71B87}" srcOrd="1" destOrd="0" presId="urn:microsoft.com/office/officeart/2018/2/layout/IconVerticalSolidList"/>
    <dgm:cxn modelId="{BB9838A8-3B24-4CF9-B744-814110095ACF}" type="presParOf" srcId="{6712E8AF-05B1-4B2A-A04A-4FC6ED70B68D}" destId="{8447660B-5A76-4C69-BC33-6CF9092ACFDA}" srcOrd="2" destOrd="0" presId="urn:microsoft.com/office/officeart/2018/2/layout/IconVerticalSolidList"/>
    <dgm:cxn modelId="{9E184275-D2CF-4A0C-AD49-9E10732DF2B5}" type="presParOf" srcId="{6712E8AF-05B1-4B2A-A04A-4FC6ED70B68D}" destId="{127BC639-AE9C-43CD-97F4-AD38330CB7B0}" srcOrd="3" destOrd="0" presId="urn:microsoft.com/office/officeart/2018/2/layout/IconVerticalSolidList"/>
    <dgm:cxn modelId="{7E5A2471-1A5D-4B2A-9504-3ED59BA7EEE0}" type="presParOf" srcId="{CFEF6E50-730B-43A2-9DBD-D164E5F14B22}" destId="{71A9C7D3-AF07-4514-AD09-119AD5D1DEBD}" srcOrd="1" destOrd="0" presId="urn:microsoft.com/office/officeart/2018/2/layout/IconVerticalSolidList"/>
    <dgm:cxn modelId="{D87BEBC1-8B1A-40BB-A8B3-5FB76949ACBF}" type="presParOf" srcId="{CFEF6E50-730B-43A2-9DBD-D164E5F14B22}" destId="{57F1AB78-4B5A-44D8-94A4-F422B52FEF13}" srcOrd="2" destOrd="0" presId="urn:microsoft.com/office/officeart/2018/2/layout/IconVerticalSolidList"/>
    <dgm:cxn modelId="{9535B520-0E20-4DEE-8A2E-C5734089D584}" type="presParOf" srcId="{57F1AB78-4B5A-44D8-94A4-F422B52FEF13}" destId="{86CBE87F-D153-47F5-85C6-4FD69DB14E39}" srcOrd="0" destOrd="0" presId="urn:microsoft.com/office/officeart/2018/2/layout/IconVerticalSolidList"/>
    <dgm:cxn modelId="{30970275-2B8E-4702-8EDA-DC9AC22B3E03}" type="presParOf" srcId="{57F1AB78-4B5A-44D8-94A4-F422B52FEF13}" destId="{E5B67A51-1EFE-424E-AD58-EBFF78609C33}" srcOrd="1" destOrd="0" presId="urn:microsoft.com/office/officeart/2018/2/layout/IconVerticalSolidList"/>
    <dgm:cxn modelId="{8467251D-E89F-47A9-AA52-4A7CFE262302}" type="presParOf" srcId="{57F1AB78-4B5A-44D8-94A4-F422B52FEF13}" destId="{B452FDDF-ED9B-4FDC-8ED8-023F137F676C}" srcOrd="2" destOrd="0" presId="urn:microsoft.com/office/officeart/2018/2/layout/IconVerticalSolidList"/>
    <dgm:cxn modelId="{F5E4C240-3AA5-4867-9927-E664BF02A004}" type="presParOf" srcId="{57F1AB78-4B5A-44D8-94A4-F422B52FEF13}" destId="{6B6FF90E-E456-47D3-8442-273F7F1DC56E}" srcOrd="3" destOrd="0" presId="urn:microsoft.com/office/officeart/2018/2/layout/IconVerticalSolidList"/>
    <dgm:cxn modelId="{72CE02D3-B690-46E8-8C7F-86A8B17EB24A}" type="presParOf" srcId="{CFEF6E50-730B-43A2-9DBD-D164E5F14B22}" destId="{D8331FB2-522E-4E58-88FE-153BB68D3925}" srcOrd="3" destOrd="0" presId="urn:microsoft.com/office/officeart/2018/2/layout/IconVerticalSolidList"/>
    <dgm:cxn modelId="{C5127229-2E70-47E5-A188-435BF9F3507E}" type="presParOf" srcId="{CFEF6E50-730B-43A2-9DBD-D164E5F14B22}" destId="{704339BD-528B-49FE-A3EA-C29B124CE53F}" srcOrd="4" destOrd="0" presId="urn:microsoft.com/office/officeart/2018/2/layout/IconVerticalSolidList"/>
    <dgm:cxn modelId="{A55BEB48-A381-435A-A788-99383BD486D9}" type="presParOf" srcId="{704339BD-528B-49FE-A3EA-C29B124CE53F}" destId="{6C1B9E5D-3E42-4AF4-85D8-D659784C385D}" srcOrd="0" destOrd="0" presId="urn:microsoft.com/office/officeart/2018/2/layout/IconVerticalSolidList"/>
    <dgm:cxn modelId="{BCAFED7D-2E23-4F9B-9FF5-85677BAFAAC1}" type="presParOf" srcId="{704339BD-528B-49FE-A3EA-C29B124CE53F}" destId="{1E27DA97-3E28-4D81-91CF-7BB208E75327}" srcOrd="1" destOrd="0" presId="urn:microsoft.com/office/officeart/2018/2/layout/IconVerticalSolidList"/>
    <dgm:cxn modelId="{E3384F66-C532-47AA-878E-A2A89F24355F}" type="presParOf" srcId="{704339BD-528B-49FE-A3EA-C29B124CE53F}" destId="{5F76CE20-8E31-41F4-A454-44E5988479B8}" srcOrd="2" destOrd="0" presId="urn:microsoft.com/office/officeart/2018/2/layout/IconVerticalSolidList"/>
    <dgm:cxn modelId="{9CDAA671-61D5-4622-BB8E-CF72A0B2685E}" type="presParOf" srcId="{704339BD-528B-49FE-A3EA-C29B124CE53F}" destId="{C079473E-6D6A-45C5-B19D-592317092989}"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DE28413-7012-4A4D-B3D9-8586C4077C45}" type="doc">
      <dgm:prSet loTypeId="urn:microsoft.com/office/officeart/2005/8/layout/hierarchy1" loCatId="hierarchy" qsTypeId="urn:microsoft.com/office/officeart/2005/8/quickstyle/simple1" qsCatId="simple" csTypeId="urn:microsoft.com/office/officeart/2005/8/colors/accent1_2" csCatId="accent1"/>
      <dgm:spPr/>
      <dgm:t>
        <a:bodyPr/>
        <a:lstStyle/>
        <a:p>
          <a:endParaRPr lang="en-US"/>
        </a:p>
      </dgm:t>
    </dgm:pt>
    <dgm:pt modelId="{D41BB6D8-CEF8-4D52-8049-2418B12F0F9A}">
      <dgm:prSet/>
      <dgm:spPr/>
      <dgm:t>
        <a:bodyPr/>
        <a:lstStyle/>
        <a:p>
          <a:r>
            <a:rPr lang="en-US"/>
            <a:t>Schizophrenia: Often manifests as hallucinations, delusions, and extremely disordered thinking and behavior</a:t>
          </a:r>
        </a:p>
      </dgm:t>
    </dgm:pt>
    <dgm:pt modelId="{8A1A54A9-4E39-42E0-81F9-5FB86700AD39}" type="parTrans" cxnId="{EEE96EA5-16B8-4666-BEB4-DC3F123397FC}">
      <dgm:prSet/>
      <dgm:spPr/>
      <dgm:t>
        <a:bodyPr/>
        <a:lstStyle/>
        <a:p>
          <a:endParaRPr lang="en-US"/>
        </a:p>
      </dgm:t>
    </dgm:pt>
    <dgm:pt modelId="{278BC70E-6797-4221-BCCE-DCAE72FA9D2B}" type="sibTrans" cxnId="{EEE96EA5-16B8-4666-BEB4-DC3F123397FC}">
      <dgm:prSet/>
      <dgm:spPr/>
      <dgm:t>
        <a:bodyPr/>
        <a:lstStyle/>
        <a:p>
          <a:endParaRPr lang="en-US"/>
        </a:p>
      </dgm:t>
    </dgm:pt>
    <dgm:pt modelId="{87C4FB9D-40E5-49AD-A2A4-729A9AD42375}">
      <dgm:prSet/>
      <dgm:spPr/>
      <dgm:t>
        <a:bodyPr/>
        <a:lstStyle/>
        <a:p>
          <a:r>
            <a:rPr lang="en-US"/>
            <a:t>Schizoaffective Disorder: Combines symptoms of schizophrenia with mood disorder episodes</a:t>
          </a:r>
        </a:p>
      </dgm:t>
    </dgm:pt>
    <dgm:pt modelId="{56083C02-E869-4590-A4DE-81A1D48F66E7}" type="parTrans" cxnId="{4F1CE2BC-B389-44EF-AC9E-02C3C22D8ECC}">
      <dgm:prSet/>
      <dgm:spPr/>
      <dgm:t>
        <a:bodyPr/>
        <a:lstStyle/>
        <a:p>
          <a:endParaRPr lang="en-US"/>
        </a:p>
      </dgm:t>
    </dgm:pt>
    <dgm:pt modelId="{C5C5A613-A542-427C-B75E-38599C0E8B87}" type="sibTrans" cxnId="{4F1CE2BC-B389-44EF-AC9E-02C3C22D8ECC}">
      <dgm:prSet/>
      <dgm:spPr/>
      <dgm:t>
        <a:bodyPr/>
        <a:lstStyle/>
        <a:p>
          <a:endParaRPr lang="en-US"/>
        </a:p>
      </dgm:t>
    </dgm:pt>
    <dgm:pt modelId="{B093DE80-5142-4E32-AE31-FC1FBC2571B5}" type="pres">
      <dgm:prSet presAssocID="{FDE28413-7012-4A4D-B3D9-8586C4077C45}" presName="hierChild1" presStyleCnt="0">
        <dgm:presLayoutVars>
          <dgm:chPref val="1"/>
          <dgm:dir/>
          <dgm:animOne val="branch"/>
          <dgm:animLvl val="lvl"/>
          <dgm:resizeHandles/>
        </dgm:presLayoutVars>
      </dgm:prSet>
      <dgm:spPr/>
    </dgm:pt>
    <dgm:pt modelId="{BBBE66D5-A063-44A3-94E3-45517E6D7EDC}" type="pres">
      <dgm:prSet presAssocID="{D41BB6D8-CEF8-4D52-8049-2418B12F0F9A}" presName="hierRoot1" presStyleCnt="0"/>
      <dgm:spPr/>
    </dgm:pt>
    <dgm:pt modelId="{FE6861DF-D40D-4E30-A120-7E3DFD93BFCE}" type="pres">
      <dgm:prSet presAssocID="{D41BB6D8-CEF8-4D52-8049-2418B12F0F9A}" presName="composite" presStyleCnt="0"/>
      <dgm:spPr/>
    </dgm:pt>
    <dgm:pt modelId="{1B153A58-D6AF-462C-A41C-A7DF3ECA6A4F}" type="pres">
      <dgm:prSet presAssocID="{D41BB6D8-CEF8-4D52-8049-2418B12F0F9A}" presName="background" presStyleLbl="node0" presStyleIdx="0" presStyleCnt="2"/>
      <dgm:spPr/>
    </dgm:pt>
    <dgm:pt modelId="{3945FECB-EF97-49CE-AC91-F0E79FCCC7F1}" type="pres">
      <dgm:prSet presAssocID="{D41BB6D8-CEF8-4D52-8049-2418B12F0F9A}" presName="text" presStyleLbl="fgAcc0" presStyleIdx="0" presStyleCnt="2">
        <dgm:presLayoutVars>
          <dgm:chPref val="3"/>
        </dgm:presLayoutVars>
      </dgm:prSet>
      <dgm:spPr/>
    </dgm:pt>
    <dgm:pt modelId="{D64AE3C7-0A63-4904-8847-894F4BEC81D8}" type="pres">
      <dgm:prSet presAssocID="{D41BB6D8-CEF8-4D52-8049-2418B12F0F9A}" presName="hierChild2" presStyleCnt="0"/>
      <dgm:spPr/>
    </dgm:pt>
    <dgm:pt modelId="{EE49F3D2-A75E-4058-9EDE-2EDBD05BE006}" type="pres">
      <dgm:prSet presAssocID="{87C4FB9D-40E5-49AD-A2A4-729A9AD42375}" presName="hierRoot1" presStyleCnt="0"/>
      <dgm:spPr/>
    </dgm:pt>
    <dgm:pt modelId="{B0E5BFFB-CBF2-43AA-98D8-BE0C5733E3C4}" type="pres">
      <dgm:prSet presAssocID="{87C4FB9D-40E5-49AD-A2A4-729A9AD42375}" presName="composite" presStyleCnt="0"/>
      <dgm:spPr/>
    </dgm:pt>
    <dgm:pt modelId="{73635369-313D-47BA-AA67-6D2B73BAEA03}" type="pres">
      <dgm:prSet presAssocID="{87C4FB9D-40E5-49AD-A2A4-729A9AD42375}" presName="background" presStyleLbl="node0" presStyleIdx="1" presStyleCnt="2"/>
      <dgm:spPr/>
    </dgm:pt>
    <dgm:pt modelId="{BC3A85FF-048B-47DA-8512-97D0EF71641E}" type="pres">
      <dgm:prSet presAssocID="{87C4FB9D-40E5-49AD-A2A4-729A9AD42375}" presName="text" presStyleLbl="fgAcc0" presStyleIdx="1" presStyleCnt="2">
        <dgm:presLayoutVars>
          <dgm:chPref val="3"/>
        </dgm:presLayoutVars>
      </dgm:prSet>
      <dgm:spPr/>
    </dgm:pt>
    <dgm:pt modelId="{0BBEF623-1974-4094-A564-0A4297D669C2}" type="pres">
      <dgm:prSet presAssocID="{87C4FB9D-40E5-49AD-A2A4-729A9AD42375}" presName="hierChild2" presStyleCnt="0"/>
      <dgm:spPr/>
    </dgm:pt>
  </dgm:ptLst>
  <dgm:cxnLst>
    <dgm:cxn modelId="{C550BD0A-76A7-4B18-8572-516D11D41D2B}" type="presOf" srcId="{FDE28413-7012-4A4D-B3D9-8586C4077C45}" destId="{B093DE80-5142-4E32-AE31-FC1FBC2571B5}" srcOrd="0" destOrd="0" presId="urn:microsoft.com/office/officeart/2005/8/layout/hierarchy1"/>
    <dgm:cxn modelId="{A4D8A575-0AC0-47E2-A83B-D88899FB9D0B}" type="presOf" srcId="{87C4FB9D-40E5-49AD-A2A4-729A9AD42375}" destId="{BC3A85FF-048B-47DA-8512-97D0EF71641E}" srcOrd="0" destOrd="0" presId="urn:microsoft.com/office/officeart/2005/8/layout/hierarchy1"/>
    <dgm:cxn modelId="{EEE96EA5-16B8-4666-BEB4-DC3F123397FC}" srcId="{FDE28413-7012-4A4D-B3D9-8586C4077C45}" destId="{D41BB6D8-CEF8-4D52-8049-2418B12F0F9A}" srcOrd="0" destOrd="0" parTransId="{8A1A54A9-4E39-42E0-81F9-5FB86700AD39}" sibTransId="{278BC70E-6797-4221-BCCE-DCAE72FA9D2B}"/>
    <dgm:cxn modelId="{4F1CE2BC-B389-44EF-AC9E-02C3C22D8ECC}" srcId="{FDE28413-7012-4A4D-B3D9-8586C4077C45}" destId="{87C4FB9D-40E5-49AD-A2A4-729A9AD42375}" srcOrd="1" destOrd="0" parTransId="{56083C02-E869-4590-A4DE-81A1D48F66E7}" sibTransId="{C5C5A613-A542-427C-B75E-38599C0E8B87}"/>
    <dgm:cxn modelId="{DFB45AEB-5189-4799-9FA4-9F5672502508}" type="presOf" srcId="{D41BB6D8-CEF8-4D52-8049-2418B12F0F9A}" destId="{3945FECB-EF97-49CE-AC91-F0E79FCCC7F1}" srcOrd="0" destOrd="0" presId="urn:microsoft.com/office/officeart/2005/8/layout/hierarchy1"/>
    <dgm:cxn modelId="{1DFF9382-9A2C-4DEA-B889-1BC7FFA7BB42}" type="presParOf" srcId="{B093DE80-5142-4E32-AE31-FC1FBC2571B5}" destId="{BBBE66D5-A063-44A3-94E3-45517E6D7EDC}" srcOrd="0" destOrd="0" presId="urn:microsoft.com/office/officeart/2005/8/layout/hierarchy1"/>
    <dgm:cxn modelId="{AAC2F962-8166-4030-B1B6-B6EC3247A4C9}" type="presParOf" srcId="{BBBE66D5-A063-44A3-94E3-45517E6D7EDC}" destId="{FE6861DF-D40D-4E30-A120-7E3DFD93BFCE}" srcOrd="0" destOrd="0" presId="urn:microsoft.com/office/officeart/2005/8/layout/hierarchy1"/>
    <dgm:cxn modelId="{6917D252-361A-41D2-867B-5BF63DC8D09C}" type="presParOf" srcId="{FE6861DF-D40D-4E30-A120-7E3DFD93BFCE}" destId="{1B153A58-D6AF-462C-A41C-A7DF3ECA6A4F}" srcOrd="0" destOrd="0" presId="urn:microsoft.com/office/officeart/2005/8/layout/hierarchy1"/>
    <dgm:cxn modelId="{DDEB6287-E087-466B-87DC-67F31D4856FC}" type="presParOf" srcId="{FE6861DF-D40D-4E30-A120-7E3DFD93BFCE}" destId="{3945FECB-EF97-49CE-AC91-F0E79FCCC7F1}" srcOrd="1" destOrd="0" presId="urn:microsoft.com/office/officeart/2005/8/layout/hierarchy1"/>
    <dgm:cxn modelId="{24FC352A-C557-4AE4-8741-FAA5614DE2CC}" type="presParOf" srcId="{BBBE66D5-A063-44A3-94E3-45517E6D7EDC}" destId="{D64AE3C7-0A63-4904-8847-894F4BEC81D8}" srcOrd="1" destOrd="0" presId="urn:microsoft.com/office/officeart/2005/8/layout/hierarchy1"/>
    <dgm:cxn modelId="{84CEA7F1-BFA5-4830-9C99-F104040C784F}" type="presParOf" srcId="{B093DE80-5142-4E32-AE31-FC1FBC2571B5}" destId="{EE49F3D2-A75E-4058-9EDE-2EDBD05BE006}" srcOrd="1" destOrd="0" presId="urn:microsoft.com/office/officeart/2005/8/layout/hierarchy1"/>
    <dgm:cxn modelId="{ADE4CD2A-4237-457F-A488-61927A04F197}" type="presParOf" srcId="{EE49F3D2-A75E-4058-9EDE-2EDBD05BE006}" destId="{B0E5BFFB-CBF2-43AA-98D8-BE0C5733E3C4}" srcOrd="0" destOrd="0" presId="urn:microsoft.com/office/officeart/2005/8/layout/hierarchy1"/>
    <dgm:cxn modelId="{57A7A8FB-B0C6-43F9-B2FE-E1EF58DD6764}" type="presParOf" srcId="{B0E5BFFB-CBF2-43AA-98D8-BE0C5733E3C4}" destId="{73635369-313D-47BA-AA67-6D2B73BAEA03}" srcOrd="0" destOrd="0" presId="urn:microsoft.com/office/officeart/2005/8/layout/hierarchy1"/>
    <dgm:cxn modelId="{54334A86-AD89-49B8-B41B-96E7B85C6C7F}" type="presParOf" srcId="{B0E5BFFB-CBF2-43AA-98D8-BE0C5733E3C4}" destId="{BC3A85FF-048B-47DA-8512-97D0EF71641E}" srcOrd="1" destOrd="0" presId="urn:microsoft.com/office/officeart/2005/8/layout/hierarchy1"/>
    <dgm:cxn modelId="{F0E8DB11-9E8A-45A2-96C7-2B03B2584F3B}" type="presParOf" srcId="{EE49F3D2-A75E-4058-9EDE-2EDBD05BE006}" destId="{0BBEF623-1974-4094-A564-0A4297D669C2}"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531CB99-C692-4C02-9583-3B86BFF5F4DD}" type="doc">
      <dgm:prSet loTypeId="urn:microsoft.com/office/officeart/2018/5/layout/IconLeaf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DF539908-FDF3-4761-8B09-5CFF3B4AB2E5}">
      <dgm:prSet custT="1"/>
      <dgm:spPr/>
      <dgm:t>
        <a:bodyPr/>
        <a:lstStyle/>
        <a:p>
          <a:pPr>
            <a:defRPr cap="all"/>
          </a:pPr>
          <a:r>
            <a:rPr lang="en-US" sz="2000" dirty="0"/>
            <a:t>Borderline Personality Disorder : Features instability in relationships, self-image, and affect, along with impulsivity</a:t>
          </a:r>
        </a:p>
      </dgm:t>
    </dgm:pt>
    <dgm:pt modelId="{91375884-E4B5-47D4-B91F-AB2391138434}" type="parTrans" cxnId="{5ED13408-247B-40F1-A3AC-93EB759F2DD3}">
      <dgm:prSet/>
      <dgm:spPr/>
      <dgm:t>
        <a:bodyPr/>
        <a:lstStyle/>
        <a:p>
          <a:endParaRPr lang="en-US"/>
        </a:p>
      </dgm:t>
    </dgm:pt>
    <dgm:pt modelId="{D2E3114F-7423-4A2D-9823-CC71715180BA}" type="sibTrans" cxnId="{5ED13408-247B-40F1-A3AC-93EB759F2DD3}">
      <dgm:prSet/>
      <dgm:spPr/>
      <dgm:t>
        <a:bodyPr/>
        <a:lstStyle/>
        <a:p>
          <a:endParaRPr lang="en-US"/>
        </a:p>
      </dgm:t>
    </dgm:pt>
    <dgm:pt modelId="{5F8374D2-05A0-4234-B269-1FB25CE978B7}">
      <dgm:prSet/>
      <dgm:spPr/>
      <dgm:t>
        <a:bodyPr/>
        <a:lstStyle/>
        <a:p>
          <a:pPr>
            <a:defRPr cap="all"/>
          </a:pPr>
          <a:r>
            <a:rPr lang="en-US" dirty="0"/>
            <a:t>Antisocial Personality Disorder: A lack of regard for the moral or legal standards in the local culture, manifesting as a failure to conform to these norms</a:t>
          </a:r>
        </a:p>
      </dgm:t>
    </dgm:pt>
    <dgm:pt modelId="{3673E422-BAD3-4452-A7D9-87CFB4B99B5D}" type="parTrans" cxnId="{2654AA3B-25AA-4779-9EE2-5B8D3AC85A5D}">
      <dgm:prSet/>
      <dgm:spPr/>
      <dgm:t>
        <a:bodyPr/>
        <a:lstStyle/>
        <a:p>
          <a:endParaRPr lang="en-US"/>
        </a:p>
      </dgm:t>
    </dgm:pt>
    <dgm:pt modelId="{FE460AF8-1199-4A54-99AD-DF46DEA26F2A}" type="sibTrans" cxnId="{2654AA3B-25AA-4779-9EE2-5B8D3AC85A5D}">
      <dgm:prSet/>
      <dgm:spPr/>
      <dgm:t>
        <a:bodyPr/>
        <a:lstStyle/>
        <a:p>
          <a:endParaRPr lang="en-US"/>
        </a:p>
      </dgm:t>
    </dgm:pt>
    <dgm:pt modelId="{FBFB7F66-997C-46E6-B2C4-508292AE8D30}" type="pres">
      <dgm:prSet presAssocID="{6531CB99-C692-4C02-9583-3B86BFF5F4DD}" presName="root" presStyleCnt="0">
        <dgm:presLayoutVars>
          <dgm:dir/>
          <dgm:resizeHandles val="exact"/>
        </dgm:presLayoutVars>
      </dgm:prSet>
      <dgm:spPr/>
    </dgm:pt>
    <dgm:pt modelId="{224473C1-D871-496F-A773-5A3472CC1A60}" type="pres">
      <dgm:prSet presAssocID="{DF539908-FDF3-4761-8B09-5CFF3B4AB2E5}" presName="compNode" presStyleCnt="0"/>
      <dgm:spPr/>
    </dgm:pt>
    <dgm:pt modelId="{478292D3-417E-4992-8FD1-CD023DA692CF}" type="pres">
      <dgm:prSet presAssocID="{DF539908-FDF3-4761-8B09-5CFF3B4AB2E5}" presName="iconBgRect" presStyleLbl="bgShp" presStyleIdx="0" presStyleCnt="2"/>
      <dgm:spPr>
        <a:prstGeom prst="round2DiagRect">
          <a:avLst>
            <a:gd name="adj1" fmla="val 29727"/>
            <a:gd name="adj2" fmla="val 0"/>
          </a:avLst>
        </a:prstGeom>
      </dgm:spPr>
    </dgm:pt>
    <dgm:pt modelId="{193B6E1C-EAA2-4ED1-9C14-71BC62F830E7}" type="pres">
      <dgm:prSet presAssocID="{DF539908-FDF3-4761-8B09-5CFF3B4AB2E5}"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Disconnected"/>
        </a:ext>
      </dgm:extLst>
    </dgm:pt>
    <dgm:pt modelId="{9107E138-9790-4E06-A383-B82B46E88392}" type="pres">
      <dgm:prSet presAssocID="{DF539908-FDF3-4761-8B09-5CFF3B4AB2E5}" presName="spaceRect" presStyleCnt="0"/>
      <dgm:spPr/>
    </dgm:pt>
    <dgm:pt modelId="{0AD400C2-900E-422C-B9D9-11BF394AF13E}" type="pres">
      <dgm:prSet presAssocID="{DF539908-FDF3-4761-8B09-5CFF3B4AB2E5}" presName="textRect" presStyleLbl="revTx" presStyleIdx="0" presStyleCnt="2">
        <dgm:presLayoutVars>
          <dgm:chMax val="1"/>
          <dgm:chPref val="1"/>
        </dgm:presLayoutVars>
      </dgm:prSet>
      <dgm:spPr/>
    </dgm:pt>
    <dgm:pt modelId="{5DC7CC71-D55B-4DD2-902D-A5F29C621454}" type="pres">
      <dgm:prSet presAssocID="{D2E3114F-7423-4A2D-9823-CC71715180BA}" presName="sibTrans" presStyleCnt="0"/>
      <dgm:spPr/>
    </dgm:pt>
    <dgm:pt modelId="{818F55BE-D588-4A3E-B54B-15F08527CE53}" type="pres">
      <dgm:prSet presAssocID="{5F8374D2-05A0-4234-B269-1FB25CE978B7}" presName="compNode" presStyleCnt="0"/>
      <dgm:spPr/>
    </dgm:pt>
    <dgm:pt modelId="{31F3F30C-35F4-41A2-AC49-24C85C5CBF6A}" type="pres">
      <dgm:prSet presAssocID="{5F8374D2-05A0-4234-B269-1FB25CE978B7}" presName="iconBgRect" presStyleLbl="bgShp" presStyleIdx="1" presStyleCnt="2"/>
      <dgm:spPr>
        <a:prstGeom prst="round2DiagRect">
          <a:avLst>
            <a:gd name="adj1" fmla="val 29727"/>
            <a:gd name="adj2" fmla="val 0"/>
          </a:avLst>
        </a:prstGeom>
      </dgm:spPr>
    </dgm:pt>
    <dgm:pt modelId="{4DC9F54F-E0E3-4A9F-A71B-59963476B3A2}" type="pres">
      <dgm:prSet presAssocID="{5F8374D2-05A0-4234-B269-1FB25CE978B7}"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rain in head"/>
        </a:ext>
      </dgm:extLst>
    </dgm:pt>
    <dgm:pt modelId="{314760D1-7372-49BE-98D3-14A88AB1C3E8}" type="pres">
      <dgm:prSet presAssocID="{5F8374D2-05A0-4234-B269-1FB25CE978B7}" presName="spaceRect" presStyleCnt="0"/>
      <dgm:spPr/>
    </dgm:pt>
    <dgm:pt modelId="{A40878DA-5635-4FF0-921F-5CE7C4D07EC4}" type="pres">
      <dgm:prSet presAssocID="{5F8374D2-05A0-4234-B269-1FB25CE978B7}" presName="textRect" presStyleLbl="revTx" presStyleIdx="1" presStyleCnt="2" custScaleX="111291" custScaleY="106057">
        <dgm:presLayoutVars>
          <dgm:chMax val="1"/>
          <dgm:chPref val="1"/>
        </dgm:presLayoutVars>
      </dgm:prSet>
      <dgm:spPr/>
    </dgm:pt>
  </dgm:ptLst>
  <dgm:cxnLst>
    <dgm:cxn modelId="{179ED902-6C5F-45C8-9F11-192AB265EF98}" type="presOf" srcId="{5F8374D2-05A0-4234-B269-1FB25CE978B7}" destId="{A40878DA-5635-4FF0-921F-5CE7C4D07EC4}" srcOrd="0" destOrd="0" presId="urn:microsoft.com/office/officeart/2018/5/layout/IconLeafLabelList"/>
    <dgm:cxn modelId="{5ED13408-247B-40F1-A3AC-93EB759F2DD3}" srcId="{6531CB99-C692-4C02-9583-3B86BFF5F4DD}" destId="{DF539908-FDF3-4761-8B09-5CFF3B4AB2E5}" srcOrd="0" destOrd="0" parTransId="{91375884-E4B5-47D4-B91F-AB2391138434}" sibTransId="{D2E3114F-7423-4A2D-9823-CC71715180BA}"/>
    <dgm:cxn modelId="{2654AA3B-25AA-4779-9EE2-5B8D3AC85A5D}" srcId="{6531CB99-C692-4C02-9583-3B86BFF5F4DD}" destId="{5F8374D2-05A0-4234-B269-1FB25CE978B7}" srcOrd="1" destOrd="0" parTransId="{3673E422-BAD3-4452-A7D9-87CFB4B99B5D}" sibTransId="{FE460AF8-1199-4A54-99AD-DF46DEA26F2A}"/>
    <dgm:cxn modelId="{70FA0B3E-70CB-45A7-B39B-40CB5AA5289B}" type="presOf" srcId="{DF539908-FDF3-4761-8B09-5CFF3B4AB2E5}" destId="{0AD400C2-900E-422C-B9D9-11BF394AF13E}" srcOrd="0" destOrd="0" presId="urn:microsoft.com/office/officeart/2018/5/layout/IconLeafLabelList"/>
    <dgm:cxn modelId="{6B881949-7283-4676-9139-09287B715B93}" type="presOf" srcId="{6531CB99-C692-4C02-9583-3B86BFF5F4DD}" destId="{FBFB7F66-997C-46E6-B2C4-508292AE8D30}" srcOrd="0" destOrd="0" presId="urn:microsoft.com/office/officeart/2018/5/layout/IconLeafLabelList"/>
    <dgm:cxn modelId="{8DC6F6E7-C788-49A3-9FAB-EA5B9CD98C6A}" type="presParOf" srcId="{FBFB7F66-997C-46E6-B2C4-508292AE8D30}" destId="{224473C1-D871-496F-A773-5A3472CC1A60}" srcOrd="0" destOrd="0" presId="urn:microsoft.com/office/officeart/2018/5/layout/IconLeafLabelList"/>
    <dgm:cxn modelId="{6FA8C654-3514-48A6-BD14-7998C6990112}" type="presParOf" srcId="{224473C1-D871-496F-A773-5A3472CC1A60}" destId="{478292D3-417E-4992-8FD1-CD023DA692CF}" srcOrd="0" destOrd="0" presId="urn:microsoft.com/office/officeart/2018/5/layout/IconLeafLabelList"/>
    <dgm:cxn modelId="{43ACFFEA-6794-42A8-9184-689670D379D2}" type="presParOf" srcId="{224473C1-D871-496F-A773-5A3472CC1A60}" destId="{193B6E1C-EAA2-4ED1-9C14-71BC62F830E7}" srcOrd="1" destOrd="0" presId="urn:microsoft.com/office/officeart/2018/5/layout/IconLeafLabelList"/>
    <dgm:cxn modelId="{F41ACAF7-5A2E-4223-9ADA-72FE43E022A3}" type="presParOf" srcId="{224473C1-D871-496F-A773-5A3472CC1A60}" destId="{9107E138-9790-4E06-A383-B82B46E88392}" srcOrd="2" destOrd="0" presId="urn:microsoft.com/office/officeart/2018/5/layout/IconLeafLabelList"/>
    <dgm:cxn modelId="{DCBFC656-195E-437E-84FD-B0C7C7954C18}" type="presParOf" srcId="{224473C1-D871-496F-A773-5A3472CC1A60}" destId="{0AD400C2-900E-422C-B9D9-11BF394AF13E}" srcOrd="3" destOrd="0" presId="urn:microsoft.com/office/officeart/2018/5/layout/IconLeafLabelList"/>
    <dgm:cxn modelId="{31500646-B188-48E0-A4E2-2AA39705C646}" type="presParOf" srcId="{FBFB7F66-997C-46E6-B2C4-508292AE8D30}" destId="{5DC7CC71-D55B-4DD2-902D-A5F29C621454}" srcOrd="1" destOrd="0" presId="urn:microsoft.com/office/officeart/2018/5/layout/IconLeafLabelList"/>
    <dgm:cxn modelId="{84DE7448-D472-4B58-BFB1-9FB55208000F}" type="presParOf" srcId="{FBFB7F66-997C-46E6-B2C4-508292AE8D30}" destId="{818F55BE-D588-4A3E-B54B-15F08527CE53}" srcOrd="2" destOrd="0" presId="urn:microsoft.com/office/officeart/2018/5/layout/IconLeafLabelList"/>
    <dgm:cxn modelId="{21ADAA5D-02C3-4B62-AC43-0B134776B1F4}" type="presParOf" srcId="{818F55BE-D588-4A3E-B54B-15F08527CE53}" destId="{31F3F30C-35F4-41A2-AC49-24C85C5CBF6A}" srcOrd="0" destOrd="0" presId="urn:microsoft.com/office/officeart/2018/5/layout/IconLeafLabelList"/>
    <dgm:cxn modelId="{B04849AE-361B-407F-9188-B947662A95EA}" type="presParOf" srcId="{818F55BE-D588-4A3E-B54B-15F08527CE53}" destId="{4DC9F54F-E0E3-4A9F-A71B-59963476B3A2}" srcOrd="1" destOrd="0" presId="urn:microsoft.com/office/officeart/2018/5/layout/IconLeafLabelList"/>
    <dgm:cxn modelId="{CA76FB44-1230-4B73-B873-03458CE186F1}" type="presParOf" srcId="{818F55BE-D588-4A3E-B54B-15F08527CE53}" destId="{314760D1-7372-49BE-98D3-14A88AB1C3E8}" srcOrd="2" destOrd="0" presId="urn:microsoft.com/office/officeart/2018/5/layout/IconLeafLabelList"/>
    <dgm:cxn modelId="{98AC4DF6-9336-4635-BAF1-32AA802BE323}" type="presParOf" srcId="{818F55BE-D588-4A3E-B54B-15F08527CE53}" destId="{A40878DA-5635-4FF0-921F-5CE7C4D07EC4}" srcOrd="3" destOrd="0" presId="urn:microsoft.com/office/officeart/2018/5/layout/IconLeaf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ED7893CC-7905-4C46-9976-7755192DD8AB}" type="doc">
      <dgm:prSet loTypeId="urn:microsoft.com/office/officeart/2018/5/layout/IconLeaf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98283308-498B-4D9C-917F-CEB311D67A35}">
      <dgm:prSet custT="1"/>
      <dgm:spPr/>
      <dgm:t>
        <a:bodyPr/>
        <a:lstStyle/>
        <a:p>
          <a:pPr>
            <a:defRPr cap="all"/>
          </a:pPr>
          <a:r>
            <a:rPr lang="en-US" sz="2000" dirty="0">
              <a:latin typeface="Arial" panose="020B0604020202020204" pitchFamily="34" charset="0"/>
              <a:cs typeface="Arial" panose="020B0604020202020204" pitchFamily="34" charset="0"/>
            </a:rPr>
            <a:t>Obsessive-Compulsive Disorder : Characterized by unwanted repeated thoughts and/or actions</a:t>
          </a:r>
        </a:p>
      </dgm:t>
    </dgm:pt>
    <dgm:pt modelId="{86C5B1DC-9EFA-42E3-9995-415E0EF836D5}" type="parTrans" cxnId="{541A0AEB-3428-4E45-A44E-2DF0D790601B}">
      <dgm:prSet/>
      <dgm:spPr/>
      <dgm:t>
        <a:bodyPr/>
        <a:lstStyle/>
        <a:p>
          <a:endParaRPr lang="en-US"/>
        </a:p>
      </dgm:t>
    </dgm:pt>
    <dgm:pt modelId="{38E8862C-5384-423F-AFCA-75AB23BEA1A3}" type="sibTrans" cxnId="{541A0AEB-3428-4E45-A44E-2DF0D790601B}">
      <dgm:prSet/>
      <dgm:spPr/>
      <dgm:t>
        <a:bodyPr/>
        <a:lstStyle/>
        <a:p>
          <a:endParaRPr lang="en-US"/>
        </a:p>
      </dgm:t>
    </dgm:pt>
    <dgm:pt modelId="{99AF455F-D431-42FF-B069-6B733A466877}">
      <dgm:prSet custT="1"/>
      <dgm:spPr/>
      <dgm:t>
        <a:bodyPr/>
        <a:lstStyle/>
        <a:p>
          <a:pPr>
            <a:buSzPts val="1000"/>
            <a:buFont typeface="Symbol" panose="05050102010706020507" pitchFamily="18" charset="2"/>
            <a:buChar char=""/>
          </a:pPr>
          <a:r>
            <a:rPr lang="en-US" sz="2000" dirty="0"/>
            <a:t>Persistent difficulty discarding or parting with possessions, regardless of their actual value, due to a perceived need to save them and distress associated with discarding them.</a:t>
          </a:r>
        </a:p>
      </dgm:t>
    </dgm:pt>
    <dgm:pt modelId="{BA0FB53D-CD1E-48F7-A358-220E1E42496F}" type="parTrans" cxnId="{8356B268-9D85-480E-9B23-0E8C32AA6AA3}">
      <dgm:prSet/>
      <dgm:spPr/>
      <dgm:t>
        <a:bodyPr/>
        <a:lstStyle/>
        <a:p>
          <a:endParaRPr lang="en-US"/>
        </a:p>
      </dgm:t>
    </dgm:pt>
    <dgm:pt modelId="{A3B57167-877E-40BA-AC6A-76A3F4E6CAC8}" type="sibTrans" cxnId="{8356B268-9D85-480E-9B23-0E8C32AA6AA3}">
      <dgm:prSet/>
      <dgm:spPr/>
      <dgm:t>
        <a:bodyPr/>
        <a:lstStyle/>
        <a:p>
          <a:endParaRPr lang="en-US"/>
        </a:p>
      </dgm:t>
    </dgm:pt>
    <dgm:pt modelId="{2651E9DC-2462-4FC8-80E5-008D03F9DC15}" type="pres">
      <dgm:prSet presAssocID="{ED7893CC-7905-4C46-9976-7755192DD8AB}" presName="root" presStyleCnt="0">
        <dgm:presLayoutVars>
          <dgm:dir/>
          <dgm:resizeHandles val="exact"/>
        </dgm:presLayoutVars>
      </dgm:prSet>
      <dgm:spPr/>
    </dgm:pt>
    <dgm:pt modelId="{254E09D2-6765-4085-A651-14976651140F}" type="pres">
      <dgm:prSet presAssocID="{98283308-498B-4D9C-917F-CEB311D67A35}" presName="compNode" presStyleCnt="0"/>
      <dgm:spPr/>
    </dgm:pt>
    <dgm:pt modelId="{47A0DA48-3455-4409-AD20-02D84A11227A}" type="pres">
      <dgm:prSet presAssocID="{98283308-498B-4D9C-917F-CEB311D67A35}" presName="iconBgRect" presStyleLbl="bgShp" presStyleIdx="0" presStyleCnt="2"/>
      <dgm:spPr>
        <a:prstGeom prst="round2DiagRect">
          <a:avLst>
            <a:gd name="adj1" fmla="val 29727"/>
            <a:gd name="adj2" fmla="val 0"/>
          </a:avLst>
        </a:prstGeom>
      </dgm:spPr>
    </dgm:pt>
    <dgm:pt modelId="{86C51C7A-05D8-4E88-82BC-6FC33B9CACB9}" type="pres">
      <dgm:prSet presAssocID="{98283308-498B-4D9C-917F-CEB311D67A35}"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Confused Person"/>
        </a:ext>
      </dgm:extLst>
    </dgm:pt>
    <dgm:pt modelId="{A102ADA7-48D8-42D5-B6C7-FC89EF74F388}" type="pres">
      <dgm:prSet presAssocID="{98283308-498B-4D9C-917F-CEB311D67A35}" presName="spaceRect" presStyleCnt="0"/>
      <dgm:spPr/>
    </dgm:pt>
    <dgm:pt modelId="{AE5C1852-8C45-4BDB-A677-C85A5A49D6FD}" type="pres">
      <dgm:prSet presAssocID="{98283308-498B-4D9C-917F-CEB311D67A35}" presName="textRect" presStyleLbl="revTx" presStyleIdx="0" presStyleCnt="2">
        <dgm:presLayoutVars>
          <dgm:chMax val="1"/>
          <dgm:chPref val="1"/>
        </dgm:presLayoutVars>
      </dgm:prSet>
      <dgm:spPr/>
    </dgm:pt>
    <dgm:pt modelId="{722E8761-91D8-484B-9AB0-D8886CE41A32}" type="pres">
      <dgm:prSet presAssocID="{38E8862C-5384-423F-AFCA-75AB23BEA1A3}" presName="sibTrans" presStyleCnt="0"/>
      <dgm:spPr/>
    </dgm:pt>
    <dgm:pt modelId="{475A4BD8-D639-4268-9C67-8CBBCA8B42E0}" type="pres">
      <dgm:prSet presAssocID="{99AF455F-D431-42FF-B069-6B733A466877}" presName="compNode" presStyleCnt="0"/>
      <dgm:spPr/>
    </dgm:pt>
    <dgm:pt modelId="{D68F3B3C-A254-4ECB-8FFB-B3DF26D4B8DA}" type="pres">
      <dgm:prSet presAssocID="{99AF455F-D431-42FF-B069-6B733A466877}" presName="iconBgRect" presStyleLbl="bgShp" presStyleIdx="1" presStyleCnt="2"/>
      <dgm:spPr>
        <a:prstGeom prst="round2DiagRect">
          <a:avLst>
            <a:gd name="adj1" fmla="val 29727"/>
            <a:gd name="adj2" fmla="val 0"/>
          </a:avLst>
        </a:prstGeom>
      </dgm:spPr>
    </dgm:pt>
    <dgm:pt modelId="{8ABD8CF0-07EF-4C5D-A181-6A5260ECB5B0}" type="pres">
      <dgm:prSet presAssocID="{99AF455F-D431-42FF-B069-6B733A466877}"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Brain in head"/>
        </a:ext>
      </dgm:extLst>
    </dgm:pt>
    <dgm:pt modelId="{F07FD5B0-93F5-4F19-B421-F39131671BF2}" type="pres">
      <dgm:prSet presAssocID="{99AF455F-D431-42FF-B069-6B733A466877}" presName="spaceRect" presStyleCnt="0"/>
      <dgm:spPr/>
    </dgm:pt>
    <dgm:pt modelId="{484F545F-6942-4911-A01B-2EF67AAA4B96}" type="pres">
      <dgm:prSet presAssocID="{99AF455F-D431-42FF-B069-6B733A466877}" presName="textRect" presStyleLbl="revTx" presStyleIdx="1" presStyleCnt="2">
        <dgm:presLayoutVars>
          <dgm:chMax val="1"/>
          <dgm:chPref val="1"/>
        </dgm:presLayoutVars>
      </dgm:prSet>
      <dgm:spPr/>
    </dgm:pt>
  </dgm:ptLst>
  <dgm:cxnLst>
    <dgm:cxn modelId="{BCDEDA05-8E7A-402F-86FF-449B5011721D}" type="presOf" srcId="{98283308-498B-4D9C-917F-CEB311D67A35}" destId="{AE5C1852-8C45-4BDB-A677-C85A5A49D6FD}" srcOrd="0" destOrd="0" presId="urn:microsoft.com/office/officeart/2018/5/layout/IconLeafLabelList"/>
    <dgm:cxn modelId="{119DAE61-3715-40E4-B362-2D90B5391B7E}" type="presOf" srcId="{99AF455F-D431-42FF-B069-6B733A466877}" destId="{484F545F-6942-4911-A01B-2EF67AAA4B96}" srcOrd="0" destOrd="0" presId="urn:microsoft.com/office/officeart/2018/5/layout/IconLeafLabelList"/>
    <dgm:cxn modelId="{8356B268-9D85-480E-9B23-0E8C32AA6AA3}" srcId="{ED7893CC-7905-4C46-9976-7755192DD8AB}" destId="{99AF455F-D431-42FF-B069-6B733A466877}" srcOrd="1" destOrd="0" parTransId="{BA0FB53D-CD1E-48F7-A358-220E1E42496F}" sibTransId="{A3B57167-877E-40BA-AC6A-76A3F4E6CAC8}"/>
    <dgm:cxn modelId="{541A0AEB-3428-4E45-A44E-2DF0D790601B}" srcId="{ED7893CC-7905-4C46-9976-7755192DD8AB}" destId="{98283308-498B-4D9C-917F-CEB311D67A35}" srcOrd="0" destOrd="0" parTransId="{86C5B1DC-9EFA-42E3-9995-415E0EF836D5}" sibTransId="{38E8862C-5384-423F-AFCA-75AB23BEA1A3}"/>
    <dgm:cxn modelId="{7C92D4FF-C8C5-43D9-9458-D8C4006C6A28}" type="presOf" srcId="{ED7893CC-7905-4C46-9976-7755192DD8AB}" destId="{2651E9DC-2462-4FC8-80E5-008D03F9DC15}" srcOrd="0" destOrd="0" presId="urn:microsoft.com/office/officeart/2018/5/layout/IconLeafLabelList"/>
    <dgm:cxn modelId="{7FD32414-838E-4D07-877C-C1392A79B8C6}" type="presParOf" srcId="{2651E9DC-2462-4FC8-80E5-008D03F9DC15}" destId="{254E09D2-6765-4085-A651-14976651140F}" srcOrd="0" destOrd="0" presId="urn:microsoft.com/office/officeart/2018/5/layout/IconLeafLabelList"/>
    <dgm:cxn modelId="{282F8426-9192-4578-BF2F-5A345326B92E}" type="presParOf" srcId="{254E09D2-6765-4085-A651-14976651140F}" destId="{47A0DA48-3455-4409-AD20-02D84A11227A}" srcOrd="0" destOrd="0" presId="urn:microsoft.com/office/officeart/2018/5/layout/IconLeafLabelList"/>
    <dgm:cxn modelId="{FD26DD9E-0ED5-4FFD-B8DE-A9A927512D60}" type="presParOf" srcId="{254E09D2-6765-4085-A651-14976651140F}" destId="{86C51C7A-05D8-4E88-82BC-6FC33B9CACB9}" srcOrd="1" destOrd="0" presId="urn:microsoft.com/office/officeart/2018/5/layout/IconLeafLabelList"/>
    <dgm:cxn modelId="{11B65131-C02F-4294-84EB-78780B6BB0D5}" type="presParOf" srcId="{254E09D2-6765-4085-A651-14976651140F}" destId="{A102ADA7-48D8-42D5-B6C7-FC89EF74F388}" srcOrd="2" destOrd="0" presId="urn:microsoft.com/office/officeart/2018/5/layout/IconLeafLabelList"/>
    <dgm:cxn modelId="{A2EDF7EC-6CCC-4EF5-BF53-68FB5D5A53E8}" type="presParOf" srcId="{254E09D2-6765-4085-A651-14976651140F}" destId="{AE5C1852-8C45-4BDB-A677-C85A5A49D6FD}" srcOrd="3" destOrd="0" presId="urn:microsoft.com/office/officeart/2018/5/layout/IconLeafLabelList"/>
    <dgm:cxn modelId="{F58053FB-72E2-4AFB-ABB3-350E68BFB055}" type="presParOf" srcId="{2651E9DC-2462-4FC8-80E5-008D03F9DC15}" destId="{722E8761-91D8-484B-9AB0-D8886CE41A32}" srcOrd="1" destOrd="0" presId="urn:microsoft.com/office/officeart/2018/5/layout/IconLeafLabelList"/>
    <dgm:cxn modelId="{34923467-EA6E-4ADE-ABD7-C06B83962548}" type="presParOf" srcId="{2651E9DC-2462-4FC8-80E5-008D03F9DC15}" destId="{475A4BD8-D639-4268-9C67-8CBBCA8B42E0}" srcOrd="2" destOrd="0" presId="urn:microsoft.com/office/officeart/2018/5/layout/IconLeafLabelList"/>
    <dgm:cxn modelId="{35EC3647-B75B-45B6-B217-46AAA2E9F31E}" type="presParOf" srcId="{475A4BD8-D639-4268-9C67-8CBBCA8B42E0}" destId="{D68F3B3C-A254-4ECB-8FFB-B3DF26D4B8DA}" srcOrd="0" destOrd="0" presId="urn:microsoft.com/office/officeart/2018/5/layout/IconLeafLabelList"/>
    <dgm:cxn modelId="{D388923C-032B-42AF-85A0-D8CCF3F930AD}" type="presParOf" srcId="{475A4BD8-D639-4268-9C67-8CBBCA8B42E0}" destId="{8ABD8CF0-07EF-4C5D-A181-6A5260ECB5B0}" srcOrd="1" destOrd="0" presId="urn:microsoft.com/office/officeart/2018/5/layout/IconLeafLabelList"/>
    <dgm:cxn modelId="{9CF5C470-DE35-4616-AEFA-3FF238E67723}" type="presParOf" srcId="{475A4BD8-D639-4268-9C67-8CBBCA8B42E0}" destId="{F07FD5B0-93F5-4F19-B421-F39131671BF2}" srcOrd="2" destOrd="0" presId="urn:microsoft.com/office/officeart/2018/5/layout/IconLeafLabelList"/>
    <dgm:cxn modelId="{DCB67799-C380-44FB-AF1A-48487EE10C2F}" type="presParOf" srcId="{475A4BD8-D639-4268-9C67-8CBBCA8B42E0}" destId="{484F545F-6942-4911-A01B-2EF67AAA4B96}" srcOrd="3" destOrd="0" presId="urn:microsoft.com/office/officeart/2018/5/layout/IconLeaf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88CF64F3-D7C3-496B-90E7-95D1F12F249F}" type="doc">
      <dgm:prSet loTypeId="urn:microsoft.com/office/officeart/2005/8/layout/hierarchy1" loCatId="hierarchy" qsTypeId="urn:microsoft.com/office/officeart/2005/8/quickstyle/simple1" qsCatId="simple" csTypeId="urn:microsoft.com/office/officeart/2005/8/colors/accent1_2" csCatId="accent1"/>
      <dgm:spPr/>
      <dgm:t>
        <a:bodyPr/>
        <a:lstStyle/>
        <a:p>
          <a:endParaRPr lang="en-US"/>
        </a:p>
      </dgm:t>
    </dgm:pt>
    <dgm:pt modelId="{CCCA5F72-9713-47E5-B8F4-D92D3170F2A4}">
      <dgm:prSet/>
      <dgm:spPr/>
      <dgm:t>
        <a:bodyPr/>
        <a:lstStyle/>
        <a:p>
          <a:r>
            <a:rPr lang="en-US"/>
            <a:t>Post-Traumatic Stress Disorder : Can develop after exposure to a terrifying event or ordeal in which there was the potential for or actual occurrence of grave physical harm</a:t>
          </a:r>
        </a:p>
      </dgm:t>
    </dgm:pt>
    <dgm:pt modelId="{21DE429F-EA19-44F0-8A3B-6B84398BF74B}" type="parTrans" cxnId="{D1F7BF22-45AA-4731-9BEC-C9FAB79F329E}">
      <dgm:prSet/>
      <dgm:spPr/>
      <dgm:t>
        <a:bodyPr/>
        <a:lstStyle/>
        <a:p>
          <a:endParaRPr lang="en-US"/>
        </a:p>
      </dgm:t>
    </dgm:pt>
    <dgm:pt modelId="{AA19325F-4B03-4531-A18B-D0531EDBB177}" type="sibTrans" cxnId="{D1F7BF22-45AA-4731-9BEC-C9FAB79F329E}">
      <dgm:prSet/>
      <dgm:spPr/>
      <dgm:t>
        <a:bodyPr/>
        <a:lstStyle/>
        <a:p>
          <a:endParaRPr lang="en-US"/>
        </a:p>
      </dgm:t>
    </dgm:pt>
    <dgm:pt modelId="{04C13D84-50C7-41AC-B1A7-1ECB2787CF30}">
      <dgm:prSet/>
      <dgm:spPr/>
      <dgm:t>
        <a:bodyPr/>
        <a:lstStyle/>
        <a:p>
          <a:r>
            <a:rPr lang="en-US"/>
            <a:t>Adjustment Disorders: Occur in response to a significant life change or stressor, resulting in symptoms such as depression, anxiety, and behavioral problems that are disproportionate to the stressor</a:t>
          </a:r>
        </a:p>
      </dgm:t>
    </dgm:pt>
    <dgm:pt modelId="{D3A67492-0FE9-4648-AE99-5913BD17A38B}" type="parTrans" cxnId="{A690F629-9B04-41E9-85AE-50E5484FFA36}">
      <dgm:prSet/>
      <dgm:spPr/>
      <dgm:t>
        <a:bodyPr/>
        <a:lstStyle/>
        <a:p>
          <a:endParaRPr lang="en-US"/>
        </a:p>
      </dgm:t>
    </dgm:pt>
    <dgm:pt modelId="{62AF4E9B-AC4A-4784-B6E7-05C00ACC5130}" type="sibTrans" cxnId="{A690F629-9B04-41E9-85AE-50E5484FFA36}">
      <dgm:prSet/>
      <dgm:spPr/>
      <dgm:t>
        <a:bodyPr/>
        <a:lstStyle/>
        <a:p>
          <a:endParaRPr lang="en-US"/>
        </a:p>
      </dgm:t>
    </dgm:pt>
    <dgm:pt modelId="{81BFB690-985C-4878-B300-ED1BD79AB42D}" type="pres">
      <dgm:prSet presAssocID="{88CF64F3-D7C3-496B-90E7-95D1F12F249F}" presName="hierChild1" presStyleCnt="0">
        <dgm:presLayoutVars>
          <dgm:chPref val="1"/>
          <dgm:dir/>
          <dgm:animOne val="branch"/>
          <dgm:animLvl val="lvl"/>
          <dgm:resizeHandles/>
        </dgm:presLayoutVars>
      </dgm:prSet>
      <dgm:spPr/>
    </dgm:pt>
    <dgm:pt modelId="{C8FE2E04-7D81-4EB4-9CE7-E2822231B250}" type="pres">
      <dgm:prSet presAssocID="{CCCA5F72-9713-47E5-B8F4-D92D3170F2A4}" presName="hierRoot1" presStyleCnt="0"/>
      <dgm:spPr/>
    </dgm:pt>
    <dgm:pt modelId="{7328E2A4-7730-43EC-8A46-4E6E89DF10F1}" type="pres">
      <dgm:prSet presAssocID="{CCCA5F72-9713-47E5-B8F4-D92D3170F2A4}" presName="composite" presStyleCnt="0"/>
      <dgm:spPr/>
    </dgm:pt>
    <dgm:pt modelId="{57BB0EC2-9514-40A9-8855-62F1D0E954CE}" type="pres">
      <dgm:prSet presAssocID="{CCCA5F72-9713-47E5-B8F4-D92D3170F2A4}" presName="background" presStyleLbl="node0" presStyleIdx="0" presStyleCnt="2"/>
      <dgm:spPr/>
    </dgm:pt>
    <dgm:pt modelId="{D781F733-7B6F-4B2B-8C88-214EBF12CCE9}" type="pres">
      <dgm:prSet presAssocID="{CCCA5F72-9713-47E5-B8F4-D92D3170F2A4}" presName="text" presStyleLbl="fgAcc0" presStyleIdx="0" presStyleCnt="2">
        <dgm:presLayoutVars>
          <dgm:chPref val="3"/>
        </dgm:presLayoutVars>
      </dgm:prSet>
      <dgm:spPr/>
    </dgm:pt>
    <dgm:pt modelId="{7A73557F-0EC9-417B-AF20-5CA5B002C0BD}" type="pres">
      <dgm:prSet presAssocID="{CCCA5F72-9713-47E5-B8F4-D92D3170F2A4}" presName="hierChild2" presStyleCnt="0"/>
      <dgm:spPr/>
    </dgm:pt>
    <dgm:pt modelId="{8B9BC13B-6CA3-4CB0-9777-F9BFB013DDCF}" type="pres">
      <dgm:prSet presAssocID="{04C13D84-50C7-41AC-B1A7-1ECB2787CF30}" presName="hierRoot1" presStyleCnt="0"/>
      <dgm:spPr/>
    </dgm:pt>
    <dgm:pt modelId="{0337F197-8182-433F-A9AD-8BBC3C836BAD}" type="pres">
      <dgm:prSet presAssocID="{04C13D84-50C7-41AC-B1A7-1ECB2787CF30}" presName="composite" presStyleCnt="0"/>
      <dgm:spPr/>
    </dgm:pt>
    <dgm:pt modelId="{CF6AF2E8-43B7-4CE4-88AD-A6739480EE75}" type="pres">
      <dgm:prSet presAssocID="{04C13D84-50C7-41AC-B1A7-1ECB2787CF30}" presName="background" presStyleLbl="node0" presStyleIdx="1" presStyleCnt="2"/>
      <dgm:spPr/>
    </dgm:pt>
    <dgm:pt modelId="{CF7B762A-BE68-467E-9857-0C8DFA350410}" type="pres">
      <dgm:prSet presAssocID="{04C13D84-50C7-41AC-B1A7-1ECB2787CF30}" presName="text" presStyleLbl="fgAcc0" presStyleIdx="1" presStyleCnt="2">
        <dgm:presLayoutVars>
          <dgm:chPref val="3"/>
        </dgm:presLayoutVars>
      </dgm:prSet>
      <dgm:spPr/>
    </dgm:pt>
    <dgm:pt modelId="{2D92EBC5-5434-4CC1-9C9A-F6E5ABDCD1DA}" type="pres">
      <dgm:prSet presAssocID="{04C13D84-50C7-41AC-B1A7-1ECB2787CF30}" presName="hierChild2" presStyleCnt="0"/>
      <dgm:spPr/>
    </dgm:pt>
  </dgm:ptLst>
  <dgm:cxnLst>
    <dgm:cxn modelId="{D1F7BF22-45AA-4731-9BEC-C9FAB79F329E}" srcId="{88CF64F3-D7C3-496B-90E7-95D1F12F249F}" destId="{CCCA5F72-9713-47E5-B8F4-D92D3170F2A4}" srcOrd="0" destOrd="0" parTransId="{21DE429F-EA19-44F0-8A3B-6B84398BF74B}" sibTransId="{AA19325F-4B03-4531-A18B-D0531EDBB177}"/>
    <dgm:cxn modelId="{D6944627-1A30-4A14-83B3-7273251AF71B}" type="presOf" srcId="{88CF64F3-D7C3-496B-90E7-95D1F12F249F}" destId="{81BFB690-985C-4878-B300-ED1BD79AB42D}" srcOrd="0" destOrd="0" presId="urn:microsoft.com/office/officeart/2005/8/layout/hierarchy1"/>
    <dgm:cxn modelId="{A690F629-9B04-41E9-85AE-50E5484FFA36}" srcId="{88CF64F3-D7C3-496B-90E7-95D1F12F249F}" destId="{04C13D84-50C7-41AC-B1A7-1ECB2787CF30}" srcOrd="1" destOrd="0" parTransId="{D3A67492-0FE9-4648-AE99-5913BD17A38B}" sibTransId="{62AF4E9B-AC4A-4784-B6E7-05C00ACC5130}"/>
    <dgm:cxn modelId="{B8715363-7522-424C-839D-DE5A5EAA4D9B}" type="presOf" srcId="{CCCA5F72-9713-47E5-B8F4-D92D3170F2A4}" destId="{D781F733-7B6F-4B2B-8C88-214EBF12CCE9}" srcOrd="0" destOrd="0" presId="urn:microsoft.com/office/officeart/2005/8/layout/hierarchy1"/>
    <dgm:cxn modelId="{F23A9CA4-D12C-44AE-B83C-C35F48A67B78}" type="presOf" srcId="{04C13D84-50C7-41AC-B1A7-1ECB2787CF30}" destId="{CF7B762A-BE68-467E-9857-0C8DFA350410}" srcOrd="0" destOrd="0" presId="urn:microsoft.com/office/officeart/2005/8/layout/hierarchy1"/>
    <dgm:cxn modelId="{90FBB844-9D34-4CA3-8AF8-3537513E1474}" type="presParOf" srcId="{81BFB690-985C-4878-B300-ED1BD79AB42D}" destId="{C8FE2E04-7D81-4EB4-9CE7-E2822231B250}" srcOrd="0" destOrd="0" presId="urn:microsoft.com/office/officeart/2005/8/layout/hierarchy1"/>
    <dgm:cxn modelId="{442FAF84-8890-4AC0-B890-4D0F152BCCA0}" type="presParOf" srcId="{C8FE2E04-7D81-4EB4-9CE7-E2822231B250}" destId="{7328E2A4-7730-43EC-8A46-4E6E89DF10F1}" srcOrd="0" destOrd="0" presId="urn:microsoft.com/office/officeart/2005/8/layout/hierarchy1"/>
    <dgm:cxn modelId="{1CA5556A-B7BC-410A-A05A-11912E41ACFB}" type="presParOf" srcId="{7328E2A4-7730-43EC-8A46-4E6E89DF10F1}" destId="{57BB0EC2-9514-40A9-8855-62F1D0E954CE}" srcOrd="0" destOrd="0" presId="urn:microsoft.com/office/officeart/2005/8/layout/hierarchy1"/>
    <dgm:cxn modelId="{21C771DA-C120-43D4-88C5-73AC827ABA61}" type="presParOf" srcId="{7328E2A4-7730-43EC-8A46-4E6E89DF10F1}" destId="{D781F733-7B6F-4B2B-8C88-214EBF12CCE9}" srcOrd="1" destOrd="0" presId="urn:microsoft.com/office/officeart/2005/8/layout/hierarchy1"/>
    <dgm:cxn modelId="{8A068CD3-BF60-4FC6-A990-A1D4CBD68793}" type="presParOf" srcId="{C8FE2E04-7D81-4EB4-9CE7-E2822231B250}" destId="{7A73557F-0EC9-417B-AF20-5CA5B002C0BD}" srcOrd="1" destOrd="0" presId="urn:microsoft.com/office/officeart/2005/8/layout/hierarchy1"/>
    <dgm:cxn modelId="{3646F187-5A0E-4B29-B764-3D78865DE60C}" type="presParOf" srcId="{81BFB690-985C-4878-B300-ED1BD79AB42D}" destId="{8B9BC13B-6CA3-4CB0-9777-F9BFB013DDCF}" srcOrd="1" destOrd="0" presId="urn:microsoft.com/office/officeart/2005/8/layout/hierarchy1"/>
    <dgm:cxn modelId="{8D7C4203-650F-4CFC-8096-9F2FC84B8765}" type="presParOf" srcId="{8B9BC13B-6CA3-4CB0-9777-F9BFB013DDCF}" destId="{0337F197-8182-433F-A9AD-8BBC3C836BAD}" srcOrd="0" destOrd="0" presId="urn:microsoft.com/office/officeart/2005/8/layout/hierarchy1"/>
    <dgm:cxn modelId="{97C2355E-5B0D-4F17-9D59-AFB540E83147}" type="presParOf" srcId="{0337F197-8182-433F-A9AD-8BBC3C836BAD}" destId="{CF6AF2E8-43B7-4CE4-88AD-A6739480EE75}" srcOrd="0" destOrd="0" presId="urn:microsoft.com/office/officeart/2005/8/layout/hierarchy1"/>
    <dgm:cxn modelId="{183174A2-D8CC-43E9-8F5D-5F2607AF9B3E}" type="presParOf" srcId="{0337F197-8182-433F-A9AD-8BBC3C836BAD}" destId="{CF7B762A-BE68-467E-9857-0C8DFA350410}" srcOrd="1" destOrd="0" presId="urn:microsoft.com/office/officeart/2005/8/layout/hierarchy1"/>
    <dgm:cxn modelId="{DA26351F-7D23-464E-B8D2-3C51ABE99CA9}" type="presParOf" srcId="{8B9BC13B-6CA3-4CB0-9777-F9BFB013DDCF}" destId="{2D92EBC5-5434-4CC1-9C9A-F6E5ABDCD1DA}"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806025D7-75D8-4F14-9CA6-D1D2F8990006}" type="doc">
      <dgm:prSet loTypeId="urn:microsoft.com/office/officeart/2005/8/layout/hierarchy1" loCatId="hierarchy" qsTypeId="urn:microsoft.com/office/officeart/2005/8/quickstyle/simple1" qsCatId="simple" csTypeId="urn:microsoft.com/office/officeart/2005/8/colors/accent1_2" csCatId="accent1"/>
      <dgm:spPr/>
      <dgm:t>
        <a:bodyPr/>
        <a:lstStyle/>
        <a:p>
          <a:endParaRPr lang="en-US"/>
        </a:p>
      </dgm:t>
    </dgm:pt>
    <dgm:pt modelId="{78B7721B-91FC-4F2D-9CF4-61B53DAE460F}">
      <dgm:prSet/>
      <dgm:spPr/>
      <dgm:t>
        <a:bodyPr/>
        <a:lstStyle/>
        <a:p>
          <a:r>
            <a:rPr lang="en-US"/>
            <a:t>Anorexia Nervosa: Characterized by an abnormally low body weight, an intense fear of gaining weight, and a distorted perception of body weight or shape</a:t>
          </a:r>
        </a:p>
      </dgm:t>
    </dgm:pt>
    <dgm:pt modelId="{688C402A-2675-4FD2-B0B4-EF21B0DE1128}" type="parTrans" cxnId="{0C6813D4-2D51-469E-B04E-F9CA90DF8D60}">
      <dgm:prSet/>
      <dgm:spPr/>
      <dgm:t>
        <a:bodyPr/>
        <a:lstStyle/>
        <a:p>
          <a:endParaRPr lang="en-US"/>
        </a:p>
      </dgm:t>
    </dgm:pt>
    <dgm:pt modelId="{653A058D-79F5-4F99-9C99-740DD46D7E88}" type="sibTrans" cxnId="{0C6813D4-2D51-469E-B04E-F9CA90DF8D60}">
      <dgm:prSet/>
      <dgm:spPr/>
      <dgm:t>
        <a:bodyPr/>
        <a:lstStyle/>
        <a:p>
          <a:endParaRPr lang="en-US"/>
        </a:p>
      </dgm:t>
    </dgm:pt>
    <dgm:pt modelId="{D610A44D-BC29-4E49-9743-90F563B0A6FE}">
      <dgm:prSet/>
      <dgm:spPr/>
      <dgm:t>
        <a:bodyPr/>
        <a:lstStyle/>
        <a:p>
          <a:r>
            <a:rPr lang="en-US"/>
            <a:t>Bulimia Nervosa: Involves episodes of binge eating followed by behaviors that compensate for the overeating, such as forced vomiting, excessive exercise, or extreme use of laxatives or diuretics</a:t>
          </a:r>
        </a:p>
      </dgm:t>
    </dgm:pt>
    <dgm:pt modelId="{4A296C74-86B1-4167-AFC6-F09CC354F9CA}" type="parTrans" cxnId="{57275B98-EF95-4EE6-9710-C8D2DBDFC128}">
      <dgm:prSet/>
      <dgm:spPr/>
      <dgm:t>
        <a:bodyPr/>
        <a:lstStyle/>
        <a:p>
          <a:endParaRPr lang="en-US"/>
        </a:p>
      </dgm:t>
    </dgm:pt>
    <dgm:pt modelId="{35129201-E7D4-4F93-9AFA-1B0F0278DA95}" type="sibTrans" cxnId="{57275B98-EF95-4EE6-9710-C8D2DBDFC128}">
      <dgm:prSet/>
      <dgm:spPr/>
      <dgm:t>
        <a:bodyPr/>
        <a:lstStyle/>
        <a:p>
          <a:endParaRPr lang="en-US"/>
        </a:p>
      </dgm:t>
    </dgm:pt>
    <dgm:pt modelId="{4A55CB38-C596-4888-92EE-40E7B9453807}" type="pres">
      <dgm:prSet presAssocID="{806025D7-75D8-4F14-9CA6-D1D2F8990006}" presName="hierChild1" presStyleCnt="0">
        <dgm:presLayoutVars>
          <dgm:chPref val="1"/>
          <dgm:dir/>
          <dgm:animOne val="branch"/>
          <dgm:animLvl val="lvl"/>
          <dgm:resizeHandles/>
        </dgm:presLayoutVars>
      </dgm:prSet>
      <dgm:spPr/>
    </dgm:pt>
    <dgm:pt modelId="{BEB81208-1266-437F-89E4-AE7239C5B03F}" type="pres">
      <dgm:prSet presAssocID="{78B7721B-91FC-4F2D-9CF4-61B53DAE460F}" presName="hierRoot1" presStyleCnt="0"/>
      <dgm:spPr/>
    </dgm:pt>
    <dgm:pt modelId="{96BDC476-4C71-409F-B860-6A553941A8D7}" type="pres">
      <dgm:prSet presAssocID="{78B7721B-91FC-4F2D-9CF4-61B53DAE460F}" presName="composite" presStyleCnt="0"/>
      <dgm:spPr/>
    </dgm:pt>
    <dgm:pt modelId="{55D2C074-0B5F-48D8-B61F-A86F724DDF88}" type="pres">
      <dgm:prSet presAssocID="{78B7721B-91FC-4F2D-9CF4-61B53DAE460F}" presName="background" presStyleLbl="node0" presStyleIdx="0" presStyleCnt="2"/>
      <dgm:spPr/>
    </dgm:pt>
    <dgm:pt modelId="{E5E85402-C7D7-4D40-945C-52E4677698C9}" type="pres">
      <dgm:prSet presAssocID="{78B7721B-91FC-4F2D-9CF4-61B53DAE460F}" presName="text" presStyleLbl="fgAcc0" presStyleIdx="0" presStyleCnt="2">
        <dgm:presLayoutVars>
          <dgm:chPref val="3"/>
        </dgm:presLayoutVars>
      </dgm:prSet>
      <dgm:spPr/>
    </dgm:pt>
    <dgm:pt modelId="{029CE504-D4D5-459A-A319-BF80E419D0AA}" type="pres">
      <dgm:prSet presAssocID="{78B7721B-91FC-4F2D-9CF4-61B53DAE460F}" presName="hierChild2" presStyleCnt="0"/>
      <dgm:spPr/>
    </dgm:pt>
    <dgm:pt modelId="{99F1B68C-D34D-453F-AD0F-D5DB298D87AC}" type="pres">
      <dgm:prSet presAssocID="{D610A44D-BC29-4E49-9743-90F563B0A6FE}" presName="hierRoot1" presStyleCnt="0"/>
      <dgm:spPr/>
    </dgm:pt>
    <dgm:pt modelId="{7B041067-4803-48AC-8780-93EED808D324}" type="pres">
      <dgm:prSet presAssocID="{D610A44D-BC29-4E49-9743-90F563B0A6FE}" presName="composite" presStyleCnt="0"/>
      <dgm:spPr/>
    </dgm:pt>
    <dgm:pt modelId="{4DEE3C70-68B1-4700-91FC-E0006375D860}" type="pres">
      <dgm:prSet presAssocID="{D610A44D-BC29-4E49-9743-90F563B0A6FE}" presName="background" presStyleLbl="node0" presStyleIdx="1" presStyleCnt="2"/>
      <dgm:spPr/>
    </dgm:pt>
    <dgm:pt modelId="{11737F79-3CD7-4197-B3D3-7612578EE5BC}" type="pres">
      <dgm:prSet presAssocID="{D610A44D-BC29-4E49-9743-90F563B0A6FE}" presName="text" presStyleLbl="fgAcc0" presStyleIdx="1" presStyleCnt="2">
        <dgm:presLayoutVars>
          <dgm:chPref val="3"/>
        </dgm:presLayoutVars>
      </dgm:prSet>
      <dgm:spPr/>
    </dgm:pt>
    <dgm:pt modelId="{063EE7F6-8744-4758-BF8F-F1565D484D3C}" type="pres">
      <dgm:prSet presAssocID="{D610A44D-BC29-4E49-9743-90F563B0A6FE}" presName="hierChild2" presStyleCnt="0"/>
      <dgm:spPr/>
    </dgm:pt>
  </dgm:ptLst>
  <dgm:cxnLst>
    <dgm:cxn modelId="{57275B98-EF95-4EE6-9710-C8D2DBDFC128}" srcId="{806025D7-75D8-4F14-9CA6-D1D2F8990006}" destId="{D610A44D-BC29-4E49-9743-90F563B0A6FE}" srcOrd="1" destOrd="0" parTransId="{4A296C74-86B1-4167-AFC6-F09CC354F9CA}" sibTransId="{35129201-E7D4-4F93-9AFA-1B0F0278DA95}"/>
    <dgm:cxn modelId="{821AD8A3-59F0-4948-852C-7B32B0A76817}" type="presOf" srcId="{78B7721B-91FC-4F2D-9CF4-61B53DAE460F}" destId="{E5E85402-C7D7-4D40-945C-52E4677698C9}" srcOrd="0" destOrd="0" presId="urn:microsoft.com/office/officeart/2005/8/layout/hierarchy1"/>
    <dgm:cxn modelId="{5B8635BC-6D86-480E-B0C1-F2536DE5EEE6}" type="presOf" srcId="{D610A44D-BC29-4E49-9743-90F563B0A6FE}" destId="{11737F79-3CD7-4197-B3D3-7612578EE5BC}" srcOrd="0" destOrd="0" presId="urn:microsoft.com/office/officeart/2005/8/layout/hierarchy1"/>
    <dgm:cxn modelId="{0C6813D4-2D51-469E-B04E-F9CA90DF8D60}" srcId="{806025D7-75D8-4F14-9CA6-D1D2F8990006}" destId="{78B7721B-91FC-4F2D-9CF4-61B53DAE460F}" srcOrd="0" destOrd="0" parTransId="{688C402A-2675-4FD2-B0B4-EF21B0DE1128}" sibTransId="{653A058D-79F5-4F99-9C99-740DD46D7E88}"/>
    <dgm:cxn modelId="{3D8051FD-9298-4AA9-B05D-F2CE03A0E690}" type="presOf" srcId="{806025D7-75D8-4F14-9CA6-D1D2F8990006}" destId="{4A55CB38-C596-4888-92EE-40E7B9453807}" srcOrd="0" destOrd="0" presId="urn:microsoft.com/office/officeart/2005/8/layout/hierarchy1"/>
    <dgm:cxn modelId="{F0252F32-2655-4C9C-B250-D5CA7D2DAC19}" type="presParOf" srcId="{4A55CB38-C596-4888-92EE-40E7B9453807}" destId="{BEB81208-1266-437F-89E4-AE7239C5B03F}" srcOrd="0" destOrd="0" presId="urn:microsoft.com/office/officeart/2005/8/layout/hierarchy1"/>
    <dgm:cxn modelId="{CDE9DB07-37F4-4DF9-A5E6-8D28FA226B29}" type="presParOf" srcId="{BEB81208-1266-437F-89E4-AE7239C5B03F}" destId="{96BDC476-4C71-409F-B860-6A553941A8D7}" srcOrd="0" destOrd="0" presId="urn:microsoft.com/office/officeart/2005/8/layout/hierarchy1"/>
    <dgm:cxn modelId="{91A0FF6C-A1B5-4317-9C55-7D00C76E4B16}" type="presParOf" srcId="{96BDC476-4C71-409F-B860-6A553941A8D7}" destId="{55D2C074-0B5F-48D8-B61F-A86F724DDF88}" srcOrd="0" destOrd="0" presId="urn:microsoft.com/office/officeart/2005/8/layout/hierarchy1"/>
    <dgm:cxn modelId="{F59028A7-6A5C-40D5-9EE2-A7133097280B}" type="presParOf" srcId="{96BDC476-4C71-409F-B860-6A553941A8D7}" destId="{E5E85402-C7D7-4D40-945C-52E4677698C9}" srcOrd="1" destOrd="0" presId="urn:microsoft.com/office/officeart/2005/8/layout/hierarchy1"/>
    <dgm:cxn modelId="{05FEAF09-44E5-4D5F-8A5B-147EEC9FFC42}" type="presParOf" srcId="{BEB81208-1266-437F-89E4-AE7239C5B03F}" destId="{029CE504-D4D5-459A-A319-BF80E419D0AA}" srcOrd="1" destOrd="0" presId="urn:microsoft.com/office/officeart/2005/8/layout/hierarchy1"/>
    <dgm:cxn modelId="{8F293133-CC49-4BDA-A98C-F1E6E233AAC3}" type="presParOf" srcId="{4A55CB38-C596-4888-92EE-40E7B9453807}" destId="{99F1B68C-D34D-453F-AD0F-D5DB298D87AC}" srcOrd="1" destOrd="0" presId="urn:microsoft.com/office/officeart/2005/8/layout/hierarchy1"/>
    <dgm:cxn modelId="{3F003AA6-A5AB-4B7A-89C3-9F47CF0F86AC}" type="presParOf" srcId="{99F1B68C-D34D-453F-AD0F-D5DB298D87AC}" destId="{7B041067-4803-48AC-8780-93EED808D324}" srcOrd="0" destOrd="0" presId="urn:microsoft.com/office/officeart/2005/8/layout/hierarchy1"/>
    <dgm:cxn modelId="{2B3AEA16-5B4F-4FBC-86FC-B12C4E8AA1D3}" type="presParOf" srcId="{7B041067-4803-48AC-8780-93EED808D324}" destId="{4DEE3C70-68B1-4700-91FC-E0006375D860}" srcOrd="0" destOrd="0" presId="urn:microsoft.com/office/officeart/2005/8/layout/hierarchy1"/>
    <dgm:cxn modelId="{852CD7B3-EF40-4899-9C2B-1F60F1D2C372}" type="presParOf" srcId="{7B041067-4803-48AC-8780-93EED808D324}" destId="{11737F79-3CD7-4197-B3D3-7612578EE5BC}" srcOrd="1" destOrd="0" presId="urn:microsoft.com/office/officeart/2005/8/layout/hierarchy1"/>
    <dgm:cxn modelId="{7ED02320-2DCF-4E6C-AE2C-A84B5FE47356}" type="presParOf" srcId="{99F1B68C-D34D-453F-AD0F-D5DB298D87AC}" destId="{063EE7F6-8744-4758-BF8F-F1565D484D3C}"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834AB7-8B2C-4376-A8B6-418FE1EA103D}">
      <dsp:nvSpPr>
        <dsp:cNvPr id="0" name=""/>
        <dsp:cNvSpPr/>
      </dsp:nvSpPr>
      <dsp:spPr>
        <a:xfrm>
          <a:off x="65680" y="580237"/>
          <a:ext cx="3050631" cy="2136327"/>
        </a:xfrm>
        <a:prstGeom prst="roundRect">
          <a:avLst>
            <a:gd name="adj" fmla="val 10000"/>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Inherited Vulnerability: Research indicates that genetics can account for approximately 40-60% of an individual’s susceptibility to SUD</a:t>
          </a:r>
        </a:p>
      </dsp:txBody>
      <dsp:txXfrm>
        <a:off x="128251" y="642808"/>
        <a:ext cx="2925489" cy="2011185"/>
      </dsp:txXfrm>
    </dsp:sp>
    <dsp:sp modelId="{67C4BDFC-EE32-4F29-95EB-75E882E733BE}">
      <dsp:nvSpPr>
        <dsp:cNvPr id="0" name=""/>
        <dsp:cNvSpPr/>
      </dsp:nvSpPr>
      <dsp:spPr>
        <a:xfrm>
          <a:off x="3261215" y="1444218"/>
          <a:ext cx="349087" cy="408366"/>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US" sz="1200" kern="1200"/>
        </a:p>
      </dsp:txBody>
      <dsp:txXfrm>
        <a:off x="3261215" y="1525891"/>
        <a:ext cx="244361" cy="245020"/>
      </dsp:txXfrm>
    </dsp:sp>
    <dsp:sp modelId="{FF469948-14ED-42FD-B99A-44706D85DF7D}">
      <dsp:nvSpPr>
        <dsp:cNvPr id="0" name=""/>
        <dsp:cNvSpPr/>
      </dsp:nvSpPr>
      <dsp:spPr>
        <a:xfrm>
          <a:off x="3774967" y="460340"/>
          <a:ext cx="3227611" cy="2376121"/>
        </a:xfrm>
        <a:prstGeom prst="roundRect">
          <a:avLst>
            <a:gd name="adj" fmla="val 10000"/>
          </a:avLst>
        </a:prstGeom>
        <a:solidFill>
          <a:schemeClr val="accent5">
            <a:hueOff val="-495370"/>
            <a:satOff val="206"/>
            <a:lumOff val="-235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Family Studies: Studies of families, twins, and adopted individuals show higher rates of substance use disorders among biological relatives compared to</a:t>
          </a:r>
          <a:r>
            <a:rPr lang="en-US" sz="1800" kern="1200" dirty="0"/>
            <a:t> </a:t>
          </a:r>
          <a:r>
            <a:rPr lang="en-US" sz="2000" kern="1200" dirty="0"/>
            <a:t>non-biological relatives</a:t>
          </a:r>
        </a:p>
      </dsp:txBody>
      <dsp:txXfrm>
        <a:off x="3844561" y="529934"/>
        <a:ext cx="3088423" cy="2236933"/>
      </dsp:txXfrm>
    </dsp:sp>
    <dsp:sp modelId="{784C1FF2-99AB-45CC-88B4-E5D08A6132E1}">
      <dsp:nvSpPr>
        <dsp:cNvPr id="0" name=""/>
        <dsp:cNvSpPr/>
      </dsp:nvSpPr>
      <dsp:spPr>
        <a:xfrm rot="4964712">
          <a:off x="5400788" y="2961030"/>
          <a:ext cx="362153" cy="408366"/>
        </a:xfrm>
        <a:prstGeom prst="rightArrow">
          <a:avLst>
            <a:gd name="adj1" fmla="val 60000"/>
            <a:gd name="adj2" fmla="val 50000"/>
          </a:avLst>
        </a:prstGeom>
        <a:solidFill>
          <a:schemeClr val="accent5">
            <a:hueOff val="-743055"/>
            <a:satOff val="309"/>
            <a:lumOff val="-353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US" sz="1200" kern="1200"/>
        </a:p>
      </dsp:txBody>
      <dsp:txXfrm rot="-5400000">
        <a:off x="5452494" y="2984572"/>
        <a:ext cx="245020" cy="253507"/>
      </dsp:txXfrm>
    </dsp:sp>
    <dsp:sp modelId="{EE80A40C-80A8-4CFF-9E5A-885EE5F2B6EF}">
      <dsp:nvSpPr>
        <dsp:cNvPr id="0" name=""/>
        <dsp:cNvSpPr/>
      </dsp:nvSpPr>
      <dsp:spPr>
        <a:xfrm>
          <a:off x="4485508" y="3514299"/>
          <a:ext cx="2517070" cy="1849782"/>
        </a:xfrm>
        <a:prstGeom prst="roundRect">
          <a:avLst>
            <a:gd name="adj" fmla="val 10000"/>
          </a:avLst>
        </a:prstGeom>
        <a:solidFill>
          <a:schemeClr val="accent5">
            <a:hueOff val="-990740"/>
            <a:satOff val="411"/>
            <a:lumOff val="-470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t>Specific Genetic Markers: Scientists are identifying specific genes that may modulate risk for SUD, affecting how substances are metabolized or how rewarding they are</a:t>
          </a:r>
        </a:p>
      </dsp:txBody>
      <dsp:txXfrm>
        <a:off x="4539686" y="3568477"/>
        <a:ext cx="2408714" cy="1741426"/>
      </dsp:txXfrm>
    </dsp:sp>
    <dsp:sp modelId="{47B6AB11-54DC-493A-BC7D-F84B0D1F7F84}">
      <dsp:nvSpPr>
        <dsp:cNvPr id="0" name=""/>
        <dsp:cNvSpPr/>
      </dsp:nvSpPr>
      <dsp:spPr>
        <a:xfrm rot="10800000">
          <a:off x="3991516" y="4235007"/>
          <a:ext cx="349087" cy="408366"/>
        </a:xfrm>
        <a:prstGeom prst="rightArrow">
          <a:avLst>
            <a:gd name="adj1" fmla="val 60000"/>
            <a:gd name="adj2" fmla="val 50000"/>
          </a:avLst>
        </a:prstGeom>
        <a:solidFill>
          <a:schemeClr val="accent5">
            <a:hueOff val="-1486111"/>
            <a:satOff val="617"/>
            <a:lumOff val="-706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US" sz="1200" kern="1200"/>
        </a:p>
      </dsp:txBody>
      <dsp:txXfrm rot="10800000">
        <a:off x="4096242" y="4316680"/>
        <a:ext cx="244361" cy="245020"/>
      </dsp:txXfrm>
    </dsp:sp>
    <dsp:sp modelId="{2A114005-EA11-4B64-B94F-1463E88E3BFB}">
      <dsp:nvSpPr>
        <dsp:cNvPr id="0" name=""/>
        <dsp:cNvSpPr/>
      </dsp:nvSpPr>
      <dsp:spPr>
        <a:xfrm>
          <a:off x="1197" y="3495118"/>
          <a:ext cx="3825655" cy="1888146"/>
        </a:xfrm>
        <a:prstGeom prst="roundRect">
          <a:avLst>
            <a:gd name="adj" fmla="val 10000"/>
          </a:avLst>
        </a:prstGeom>
        <a:solidFill>
          <a:schemeClr val="accent5">
            <a:hueOff val="-1486111"/>
            <a:satOff val="617"/>
            <a:lumOff val="-706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dirty="0"/>
            <a:t>Understanding genetic factors can help in personalizing treatment approaches, such as pharmacogenomics, which tailors medication choices based on an individual’s genetic makeup</a:t>
          </a:r>
        </a:p>
      </dsp:txBody>
      <dsp:txXfrm>
        <a:off x="56499" y="3550420"/>
        <a:ext cx="3715051" cy="1777542"/>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5E3D99E-15C4-458B-9A6F-53FE50DE2F89}">
      <dsp:nvSpPr>
        <dsp:cNvPr id="0" name=""/>
        <dsp:cNvSpPr/>
      </dsp:nvSpPr>
      <dsp:spPr>
        <a:xfrm>
          <a:off x="0" y="2425"/>
          <a:ext cx="7003777" cy="1229211"/>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DD23AAE-6A30-47CC-A573-38891142F6F2}">
      <dsp:nvSpPr>
        <dsp:cNvPr id="0" name=""/>
        <dsp:cNvSpPr/>
      </dsp:nvSpPr>
      <dsp:spPr>
        <a:xfrm>
          <a:off x="371836" y="278997"/>
          <a:ext cx="676066" cy="67606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5F9D6E5-1A05-4512-80D3-47FE6BA15841}">
      <dsp:nvSpPr>
        <dsp:cNvPr id="0" name=""/>
        <dsp:cNvSpPr/>
      </dsp:nvSpPr>
      <dsp:spPr>
        <a:xfrm>
          <a:off x="1419739" y="2425"/>
          <a:ext cx="5584037" cy="12292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0092" tIns="130092" rIns="130092" bIns="130092" numCol="1" spcCol="1270" anchor="ctr" anchorCtr="0">
          <a:noAutofit/>
        </a:bodyPr>
        <a:lstStyle/>
        <a:p>
          <a:pPr marL="0" lvl="0" indent="0" algn="l" defTabSz="889000">
            <a:lnSpc>
              <a:spcPct val="90000"/>
            </a:lnSpc>
            <a:spcBef>
              <a:spcPct val="0"/>
            </a:spcBef>
            <a:spcAft>
              <a:spcPct val="35000"/>
            </a:spcAft>
            <a:buNone/>
          </a:pPr>
          <a:r>
            <a:rPr lang="en-US" sz="2000" kern="1200"/>
            <a:t>Genetic: Many disorders have a genetic component, meaning they can run in families</a:t>
          </a:r>
        </a:p>
      </dsp:txBody>
      <dsp:txXfrm>
        <a:off x="1419739" y="2425"/>
        <a:ext cx="5584037" cy="1229211"/>
      </dsp:txXfrm>
    </dsp:sp>
    <dsp:sp modelId="{3B78E4EE-FE2E-428A-883B-F9AE2A1AF644}">
      <dsp:nvSpPr>
        <dsp:cNvPr id="0" name=""/>
        <dsp:cNvSpPr/>
      </dsp:nvSpPr>
      <dsp:spPr>
        <a:xfrm>
          <a:off x="0" y="1538939"/>
          <a:ext cx="7003777" cy="1229211"/>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7EF4B23-80EB-48B6-8556-AA53126ECC6F}">
      <dsp:nvSpPr>
        <dsp:cNvPr id="0" name=""/>
        <dsp:cNvSpPr/>
      </dsp:nvSpPr>
      <dsp:spPr>
        <a:xfrm>
          <a:off x="371836" y="1815512"/>
          <a:ext cx="676066" cy="67606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41F0A13-F094-49E1-B288-9463C6377FAE}">
      <dsp:nvSpPr>
        <dsp:cNvPr id="0" name=""/>
        <dsp:cNvSpPr/>
      </dsp:nvSpPr>
      <dsp:spPr>
        <a:xfrm>
          <a:off x="1419739" y="1538939"/>
          <a:ext cx="5584037" cy="12292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0092" tIns="130092" rIns="130092" bIns="130092" numCol="1" spcCol="1270" anchor="ctr" anchorCtr="0">
          <a:noAutofit/>
        </a:bodyPr>
        <a:lstStyle/>
        <a:p>
          <a:pPr marL="0" lvl="0" indent="0" algn="l" defTabSz="889000">
            <a:lnSpc>
              <a:spcPct val="90000"/>
            </a:lnSpc>
            <a:spcBef>
              <a:spcPct val="0"/>
            </a:spcBef>
            <a:spcAft>
              <a:spcPct val="35000"/>
            </a:spcAft>
            <a:buNone/>
          </a:pPr>
          <a:r>
            <a:rPr lang="en-US" sz="2000" kern="1200"/>
            <a:t>Biological: Neurochemical imbalances, brain abnormalities, and hormonal imbalances can contribute to mental health issues</a:t>
          </a:r>
        </a:p>
      </dsp:txBody>
      <dsp:txXfrm>
        <a:off x="1419739" y="1538939"/>
        <a:ext cx="5584037" cy="1229211"/>
      </dsp:txXfrm>
    </dsp:sp>
    <dsp:sp modelId="{2C888AC0-57D3-4C30-BD0A-B86DB8EF599B}">
      <dsp:nvSpPr>
        <dsp:cNvPr id="0" name=""/>
        <dsp:cNvSpPr/>
      </dsp:nvSpPr>
      <dsp:spPr>
        <a:xfrm>
          <a:off x="0" y="3075453"/>
          <a:ext cx="7003777" cy="1229211"/>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1070715-FC29-461C-9CE7-4788BF499AA7}">
      <dsp:nvSpPr>
        <dsp:cNvPr id="0" name=""/>
        <dsp:cNvSpPr/>
      </dsp:nvSpPr>
      <dsp:spPr>
        <a:xfrm>
          <a:off x="371836" y="3352026"/>
          <a:ext cx="676066" cy="676066"/>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3574596-C66C-48D9-BA60-40DE6E72BF8F}">
      <dsp:nvSpPr>
        <dsp:cNvPr id="0" name=""/>
        <dsp:cNvSpPr/>
      </dsp:nvSpPr>
      <dsp:spPr>
        <a:xfrm>
          <a:off x="1419739" y="3075453"/>
          <a:ext cx="5584037" cy="12292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0092" tIns="130092" rIns="130092" bIns="130092" numCol="1" spcCol="1270" anchor="ctr" anchorCtr="0">
          <a:noAutofit/>
        </a:bodyPr>
        <a:lstStyle/>
        <a:p>
          <a:pPr marL="0" lvl="0" indent="0" algn="l" defTabSz="889000">
            <a:lnSpc>
              <a:spcPct val="90000"/>
            </a:lnSpc>
            <a:spcBef>
              <a:spcPct val="0"/>
            </a:spcBef>
            <a:spcAft>
              <a:spcPct val="35000"/>
            </a:spcAft>
            <a:buNone/>
          </a:pPr>
          <a:r>
            <a:rPr lang="en-US" sz="2000" kern="1200"/>
            <a:t>Environmental: Exposure to violence, persistent stress, and poverty can increase the risk of developing mental health problems</a:t>
          </a:r>
        </a:p>
      </dsp:txBody>
      <dsp:txXfrm>
        <a:off x="1419739" y="3075453"/>
        <a:ext cx="5584037" cy="1229211"/>
      </dsp:txXfrm>
    </dsp:sp>
    <dsp:sp modelId="{0D949BC7-0C50-4149-9762-4D19CFAB07D0}">
      <dsp:nvSpPr>
        <dsp:cNvPr id="0" name=""/>
        <dsp:cNvSpPr/>
      </dsp:nvSpPr>
      <dsp:spPr>
        <a:xfrm>
          <a:off x="0" y="4611968"/>
          <a:ext cx="7003777" cy="1229211"/>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7F7CE72-4F82-428D-97BC-9BCCF0ACBF97}">
      <dsp:nvSpPr>
        <dsp:cNvPr id="0" name=""/>
        <dsp:cNvSpPr/>
      </dsp:nvSpPr>
      <dsp:spPr>
        <a:xfrm>
          <a:off x="371836" y="4888540"/>
          <a:ext cx="676066" cy="676066"/>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43F28F0-186D-4960-8467-3375059106B9}">
      <dsp:nvSpPr>
        <dsp:cNvPr id="0" name=""/>
        <dsp:cNvSpPr/>
      </dsp:nvSpPr>
      <dsp:spPr>
        <a:xfrm>
          <a:off x="1419739" y="4611968"/>
          <a:ext cx="5584037" cy="12292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0092" tIns="130092" rIns="130092" bIns="130092" numCol="1" spcCol="1270" anchor="ctr" anchorCtr="0">
          <a:noAutofit/>
        </a:bodyPr>
        <a:lstStyle/>
        <a:p>
          <a:pPr marL="0" lvl="0" indent="0" algn="l" defTabSz="889000">
            <a:lnSpc>
              <a:spcPct val="90000"/>
            </a:lnSpc>
            <a:spcBef>
              <a:spcPct val="0"/>
            </a:spcBef>
            <a:spcAft>
              <a:spcPct val="35000"/>
            </a:spcAft>
            <a:buNone/>
          </a:pPr>
          <a:r>
            <a:rPr lang="en-US" sz="2000" kern="1200"/>
            <a:t>Psychological and social: Childhood neglect, abuse, and trauma are significant risk factors for many mental health disorders</a:t>
          </a:r>
        </a:p>
      </dsp:txBody>
      <dsp:txXfrm>
        <a:off x="1419739" y="4611968"/>
        <a:ext cx="5584037" cy="1229211"/>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57E42A-9FD5-4FF9-9214-7EE789A8E08D}">
      <dsp:nvSpPr>
        <dsp:cNvPr id="0" name=""/>
        <dsp:cNvSpPr/>
      </dsp:nvSpPr>
      <dsp:spPr>
        <a:xfrm>
          <a:off x="0" y="713"/>
          <a:ext cx="7003777" cy="166919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2DFBF0D-C985-4DE8-A956-3D1A7E44229E}">
      <dsp:nvSpPr>
        <dsp:cNvPr id="0" name=""/>
        <dsp:cNvSpPr/>
      </dsp:nvSpPr>
      <dsp:spPr>
        <a:xfrm>
          <a:off x="504931" y="376281"/>
          <a:ext cx="918056" cy="91805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C3F47F0-6C94-49C8-95EF-B4A9CA369E6A}">
      <dsp:nvSpPr>
        <dsp:cNvPr id="0" name=""/>
        <dsp:cNvSpPr/>
      </dsp:nvSpPr>
      <dsp:spPr>
        <a:xfrm>
          <a:off x="1927918" y="713"/>
          <a:ext cx="5075858" cy="16691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6656" tIns="176656" rIns="176656" bIns="176656" numCol="1" spcCol="1270" anchor="ctr" anchorCtr="0">
          <a:noAutofit/>
        </a:bodyPr>
        <a:lstStyle/>
        <a:p>
          <a:pPr marL="0" lvl="0" indent="0" algn="l" defTabSz="977900">
            <a:lnSpc>
              <a:spcPct val="90000"/>
            </a:lnSpc>
            <a:spcBef>
              <a:spcPct val="0"/>
            </a:spcBef>
            <a:spcAft>
              <a:spcPct val="35000"/>
            </a:spcAft>
            <a:buNone/>
          </a:pPr>
          <a:r>
            <a:rPr lang="en-US" sz="2200" kern="1200"/>
            <a:t>Cognitive Behavioral Therapy : Helps patients recognize and change detrimental thought patterns and behaviors</a:t>
          </a:r>
        </a:p>
      </dsp:txBody>
      <dsp:txXfrm>
        <a:off x="1927918" y="713"/>
        <a:ext cx="5075858" cy="1669193"/>
      </dsp:txXfrm>
    </dsp:sp>
    <dsp:sp modelId="{B4277092-1147-4D33-B0C6-7C6124D003AB}">
      <dsp:nvSpPr>
        <dsp:cNvPr id="0" name=""/>
        <dsp:cNvSpPr/>
      </dsp:nvSpPr>
      <dsp:spPr>
        <a:xfrm>
          <a:off x="0" y="2087205"/>
          <a:ext cx="7003777" cy="166919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F579067-8DDF-4FC0-8886-88D75D85357A}">
      <dsp:nvSpPr>
        <dsp:cNvPr id="0" name=""/>
        <dsp:cNvSpPr/>
      </dsp:nvSpPr>
      <dsp:spPr>
        <a:xfrm>
          <a:off x="504931" y="2462774"/>
          <a:ext cx="918056" cy="91805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E36AF660-FD35-4D47-9CED-97E800D3A57A}">
      <dsp:nvSpPr>
        <dsp:cNvPr id="0" name=""/>
        <dsp:cNvSpPr/>
      </dsp:nvSpPr>
      <dsp:spPr>
        <a:xfrm>
          <a:off x="1927918" y="2087205"/>
          <a:ext cx="5075858" cy="16691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6656" tIns="176656" rIns="176656" bIns="176656" numCol="1" spcCol="1270" anchor="ctr" anchorCtr="0">
          <a:noAutofit/>
        </a:bodyPr>
        <a:lstStyle/>
        <a:p>
          <a:pPr marL="0" lvl="0" indent="0" algn="l" defTabSz="977900">
            <a:lnSpc>
              <a:spcPct val="90000"/>
            </a:lnSpc>
            <a:spcBef>
              <a:spcPct val="0"/>
            </a:spcBef>
            <a:spcAft>
              <a:spcPct val="35000"/>
            </a:spcAft>
            <a:buNone/>
          </a:pPr>
          <a:r>
            <a:rPr lang="en-US" sz="2200" kern="1200"/>
            <a:t>Dialectical Behavior Therapy : Used primarily for borderline personality disorder, improving emotional regulation and mindfulness</a:t>
          </a:r>
        </a:p>
      </dsp:txBody>
      <dsp:txXfrm>
        <a:off x="1927918" y="2087205"/>
        <a:ext cx="5075858" cy="1669193"/>
      </dsp:txXfrm>
    </dsp:sp>
    <dsp:sp modelId="{419935DA-FECC-413A-84C8-7140F076C1AB}">
      <dsp:nvSpPr>
        <dsp:cNvPr id="0" name=""/>
        <dsp:cNvSpPr/>
      </dsp:nvSpPr>
      <dsp:spPr>
        <a:xfrm>
          <a:off x="0" y="4173697"/>
          <a:ext cx="7003777" cy="166919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08A3E66-C715-474A-A3E2-4A5E5EE7D31B}">
      <dsp:nvSpPr>
        <dsp:cNvPr id="0" name=""/>
        <dsp:cNvSpPr/>
      </dsp:nvSpPr>
      <dsp:spPr>
        <a:xfrm>
          <a:off x="504931" y="4549266"/>
          <a:ext cx="918056" cy="918056"/>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D2D0AA8-FDE0-435A-9C91-D473C50D9D39}">
      <dsp:nvSpPr>
        <dsp:cNvPr id="0" name=""/>
        <dsp:cNvSpPr/>
      </dsp:nvSpPr>
      <dsp:spPr>
        <a:xfrm>
          <a:off x="1927918" y="4173697"/>
          <a:ext cx="5075858" cy="16691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6656" tIns="176656" rIns="176656" bIns="176656" numCol="1" spcCol="1270" anchor="ctr" anchorCtr="0">
          <a:noAutofit/>
        </a:bodyPr>
        <a:lstStyle/>
        <a:p>
          <a:pPr marL="0" lvl="0" indent="0" algn="l" defTabSz="977900">
            <a:lnSpc>
              <a:spcPct val="90000"/>
            </a:lnSpc>
            <a:spcBef>
              <a:spcPct val="0"/>
            </a:spcBef>
            <a:spcAft>
              <a:spcPct val="35000"/>
            </a:spcAft>
            <a:buNone/>
          </a:pPr>
          <a:r>
            <a:rPr lang="en-US" sz="2200" kern="1200"/>
            <a:t>Psychodynamic Therapy: Focuses on exploring the psychological roots of emotional suffering</a:t>
          </a:r>
        </a:p>
      </dsp:txBody>
      <dsp:txXfrm>
        <a:off x="1927918" y="4173697"/>
        <a:ext cx="5075858" cy="1669193"/>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0A6B15-FC81-417A-BD3F-B3AE569C1795}">
      <dsp:nvSpPr>
        <dsp:cNvPr id="0" name=""/>
        <dsp:cNvSpPr/>
      </dsp:nvSpPr>
      <dsp:spPr>
        <a:xfrm>
          <a:off x="0" y="713"/>
          <a:ext cx="7003777" cy="166919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6F00417-ED4F-4962-86DA-4256D1031AA7}">
      <dsp:nvSpPr>
        <dsp:cNvPr id="0" name=""/>
        <dsp:cNvSpPr/>
      </dsp:nvSpPr>
      <dsp:spPr>
        <a:xfrm>
          <a:off x="504931" y="376281"/>
          <a:ext cx="918056" cy="91805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9C7A21A3-C2A6-4A2D-9190-799830F9D5E1}">
      <dsp:nvSpPr>
        <dsp:cNvPr id="0" name=""/>
        <dsp:cNvSpPr/>
      </dsp:nvSpPr>
      <dsp:spPr>
        <a:xfrm>
          <a:off x="1927918" y="713"/>
          <a:ext cx="5075858" cy="16691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6656" tIns="176656" rIns="176656" bIns="176656" numCol="1" spcCol="1270" anchor="ctr" anchorCtr="0">
          <a:noAutofit/>
        </a:bodyPr>
        <a:lstStyle/>
        <a:p>
          <a:pPr marL="0" lvl="0" indent="0" algn="l" defTabSz="889000">
            <a:lnSpc>
              <a:spcPct val="100000"/>
            </a:lnSpc>
            <a:spcBef>
              <a:spcPct val="0"/>
            </a:spcBef>
            <a:spcAft>
              <a:spcPct val="35000"/>
            </a:spcAft>
            <a:buNone/>
          </a:pPr>
          <a:r>
            <a:rPr lang="en-US" sz="2000" kern="1200"/>
            <a:t>Exercise, Diet, and Sleep Hygiene: Can significantly impact mental health and are often used in conjunction with other treatment methods</a:t>
          </a:r>
        </a:p>
      </dsp:txBody>
      <dsp:txXfrm>
        <a:off x="1927918" y="713"/>
        <a:ext cx="5075858" cy="1669193"/>
      </dsp:txXfrm>
    </dsp:sp>
    <dsp:sp modelId="{75B9D118-D2CA-4868-AC50-2E6265241FB2}">
      <dsp:nvSpPr>
        <dsp:cNvPr id="0" name=""/>
        <dsp:cNvSpPr/>
      </dsp:nvSpPr>
      <dsp:spPr>
        <a:xfrm>
          <a:off x="0" y="2087205"/>
          <a:ext cx="7003777" cy="166919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33D611AF-6695-43EF-8FD7-226272F70E96}">
      <dsp:nvSpPr>
        <dsp:cNvPr id="0" name=""/>
        <dsp:cNvSpPr/>
      </dsp:nvSpPr>
      <dsp:spPr>
        <a:xfrm>
          <a:off x="504931" y="2462774"/>
          <a:ext cx="918056" cy="91805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23795AA-CF6E-4A0A-AA10-073A506A7025}">
      <dsp:nvSpPr>
        <dsp:cNvPr id="0" name=""/>
        <dsp:cNvSpPr/>
      </dsp:nvSpPr>
      <dsp:spPr>
        <a:xfrm>
          <a:off x="1927918" y="2087205"/>
          <a:ext cx="5075858" cy="16691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6656" tIns="176656" rIns="176656" bIns="176656" numCol="1" spcCol="1270" anchor="ctr" anchorCtr="0">
          <a:noAutofit/>
        </a:bodyPr>
        <a:lstStyle/>
        <a:p>
          <a:pPr marL="0" lvl="0" indent="0" algn="l" defTabSz="889000">
            <a:lnSpc>
              <a:spcPct val="100000"/>
            </a:lnSpc>
            <a:spcBef>
              <a:spcPct val="0"/>
            </a:spcBef>
            <a:spcAft>
              <a:spcPct val="35000"/>
            </a:spcAft>
            <a:buNone/>
          </a:pPr>
          <a:r>
            <a:rPr lang="en-US" sz="2000" kern="1200"/>
            <a:t>Group Therapy and Support Groups: Provide a platform for sharing experiences and receiving support</a:t>
          </a:r>
        </a:p>
      </dsp:txBody>
      <dsp:txXfrm>
        <a:off x="1927918" y="2087205"/>
        <a:ext cx="5075858" cy="1669193"/>
      </dsp:txXfrm>
    </dsp:sp>
    <dsp:sp modelId="{A51DFC18-3194-412F-849E-D5D51B67DAF7}">
      <dsp:nvSpPr>
        <dsp:cNvPr id="0" name=""/>
        <dsp:cNvSpPr/>
      </dsp:nvSpPr>
      <dsp:spPr>
        <a:xfrm>
          <a:off x="0" y="4173697"/>
          <a:ext cx="7003777" cy="166919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5E45D8D-4DE0-4557-8688-EAE3E07BA1FB}">
      <dsp:nvSpPr>
        <dsp:cNvPr id="0" name=""/>
        <dsp:cNvSpPr/>
      </dsp:nvSpPr>
      <dsp:spPr>
        <a:xfrm>
          <a:off x="504931" y="4549266"/>
          <a:ext cx="918056" cy="918056"/>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51B5A82-F1C0-4A03-86F2-6CB772E75AA9}">
      <dsp:nvSpPr>
        <dsp:cNvPr id="0" name=""/>
        <dsp:cNvSpPr/>
      </dsp:nvSpPr>
      <dsp:spPr>
        <a:xfrm>
          <a:off x="1927918" y="4173697"/>
          <a:ext cx="5075858" cy="16691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6656" tIns="176656" rIns="176656" bIns="176656" numCol="1" spcCol="1270" anchor="ctr" anchorCtr="0">
          <a:noAutofit/>
        </a:bodyPr>
        <a:lstStyle/>
        <a:p>
          <a:pPr marL="0" lvl="0" indent="0" algn="l" defTabSz="889000">
            <a:lnSpc>
              <a:spcPct val="100000"/>
            </a:lnSpc>
            <a:spcBef>
              <a:spcPct val="0"/>
            </a:spcBef>
            <a:spcAft>
              <a:spcPct val="35000"/>
            </a:spcAft>
            <a:buNone/>
          </a:pPr>
          <a:r>
            <a:rPr lang="en-US" sz="2000" kern="1200"/>
            <a:t>Inpatient and Residential Treatment Programs: Provide intensive care for more severe cases</a:t>
          </a:r>
        </a:p>
      </dsp:txBody>
      <dsp:txXfrm>
        <a:off x="1927918" y="4173697"/>
        <a:ext cx="5075858" cy="1669193"/>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87A48C-1D93-4EBB-A47F-F665F81ED613}">
      <dsp:nvSpPr>
        <dsp:cNvPr id="0" name=""/>
        <dsp:cNvSpPr/>
      </dsp:nvSpPr>
      <dsp:spPr>
        <a:xfrm>
          <a:off x="1283" y="162863"/>
          <a:ext cx="4505585" cy="286104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B525410-202B-4F47-983D-4EC05BA3E955}">
      <dsp:nvSpPr>
        <dsp:cNvPr id="0" name=""/>
        <dsp:cNvSpPr/>
      </dsp:nvSpPr>
      <dsp:spPr>
        <a:xfrm>
          <a:off x="501904" y="638452"/>
          <a:ext cx="4505585" cy="286104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a:t>Neurostimulation Therapies : Transcranial Magnetic Stimulation and other forms of brain stimulation have shown promise in treating depression and other disorders</a:t>
          </a:r>
        </a:p>
      </dsp:txBody>
      <dsp:txXfrm>
        <a:off x="585701" y="722249"/>
        <a:ext cx="4337991" cy="2693452"/>
      </dsp:txXfrm>
    </dsp:sp>
    <dsp:sp modelId="{8904EF3A-597D-444B-91BE-BB8C223486F1}">
      <dsp:nvSpPr>
        <dsp:cNvPr id="0" name=""/>
        <dsp:cNvSpPr/>
      </dsp:nvSpPr>
      <dsp:spPr>
        <a:xfrm>
          <a:off x="5508110" y="162863"/>
          <a:ext cx="4505585" cy="286104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AAFA646-D1FF-4575-A9D1-6614FFEB9FDF}">
      <dsp:nvSpPr>
        <dsp:cNvPr id="0" name=""/>
        <dsp:cNvSpPr/>
      </dsp:nvSpPr>
      <dsp:spPr>
        <a:xfrm>
          <a:off x="6008730" y="638452"/>
          <a:ext cx="4505585" cy="286104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a:t>Integrative Medicine Approaches: Such as meditation, acupuncture, and yoga, which can help manage symptoms and improve overall well-being</a:t>
          </a:r>
        </a:p>
      </dsp:txBody>
      <dsp:txXfrm>
        <a:off x="6092527" y="722249"/>
        <a:ext cx="4337991" cy="2693452"/>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492C5F-DA52-4707-A7F4-4907E17685C8}">
      <dsp:nvSpPr>
        <dsp:cNvPr id="0" name=""/>
        <dsp:cNvSpPr/>
      </dsp:nvSpPr>
      <dsp:spPr>
        <a:xfrm>
          <a:off x="421638" y="829302"/>
          <a:ext cx="1269562" cy="1269562"/>
        </a:xfrm>
        <a:prstGeom prst="round2DiagRect">
          <a:avLst>
            <a:gd name="adj1" fmla="val 29727"/>
            <a:gd name="adj2" fmla="val 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84953E8-FFBC-4B92-AB88-890BE0FB5BCE}">
      <dsp:nvSpPr>
        <dsp:cNvPr id="0" name=""/>
        <dsp:cNvSpPr/>
      </dsp:nvSpPr>
      <dsp:spPr>
        <a:xfrm>
          <a:off x="692201" y="1099865"/>
          <a:ext cx="728437" cy="72843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58BB00B-500E-4406-ACF9-31AEFA82239C}">
      <dsp:nvSpPr>
        <dsp:cNvPr id="0" name=""/>
        <dsp:cNvSpPr/>
      </dsp:nvSpPr>
      <dsp:spPr>
        <a:xfrm>
          <a:off x="15794" y="2494302"/>
          <a:ext cx="2081250" cy="25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90000"/>
            </a:lnSpc>
            <a:spcBef>
              <a:spcPct val="0"/>
            </a:spcBef>
            <a:spcAft>
              <a:spcPct val="35000"/>
            </a:spcAft>
            <a:buNone/>
            <a:defRPr cap="all"/>
          </a:pPr>
          <a:r>
            <a:rPr lang="en-US" sz="2000" kern="1200" dirty="0"/>
            <a:t>Mental health disorders encompass a wide range of conditions that can affect mood, thinking, and behavior</a:t>
          </a:r>
        </a:p>
      </dsp:txBody>
      <dsp:txXfrm>
        <a:off x="15794" y="2494302"/>
        <a:ext cx="2081250" cy="2520000"/>
      </dsp:txXfrm>
    </dsp:sp>
    <dsp:sp modelId="{76934795-9339-485E-9D33-12371898E55A}">
      <dsp:nvSpPr>
        <dsp:cNvPr id="0" name=""/>
        <dsp:cNvSpPr/>
      </dsp:nvSpPr>
      <dsp:spPr>
        <a:xfrm>
          <a:off x="2867107" y="829302"/>
          <a:ext cx="1269562" cy="1269562"/>
        </a:xfrm>
        <a:prstGeom prst="round2DiagRect">
          <a:avLst>
            <a:gd name="adj1" fmla="val 29727"/>
            <a:gd name="adj2" fmla="val 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A5714FC-2423-473B-9301-27DB01801FFF}">
      <dsp:nvSpPr>
        <dsp:cNvPr id="0" name=""/>
        <dsp:cNvSpPr/>
      </dsp:nvSpPr>
      <dsp:spPr>
        <a:xfrm>
          <a:off x="3137669" y="1099865"/>
          <a:ext cx="728437" cy="72843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80FF018-47E2-4018-8F1D-4D44C3DB22A5}">
      <dsp:nvSpPr>
        <dsp:cNvPr id="0" name=""/>
        <dsp:cNvSpPr/>
      </dsp:nvSpPr>
      <dsp:spPr>
        <a:xfrm>
          <a:off x="2461263" y="2494302"/>
          <a:ext cx="2081250" cy="25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90000"/>
            </a:lnSpc>
            <a:spcBef>
              <a:spcPct val="0"/>
            </a:spcBef>
            <a:spcAft>
              <a:spcPct val="35000"/>
            </a:spcAft>
            <a:buNone/>
            <a:defRPr cap="all"/>
          </a:pPr>
          <a:r>
            <a:rPr lang="en-US" sz="1600" kern="1200"/>
            <a:t>These conditions are complex and can arise from a combination of genetic, biological, environmental, and psychological factors</a:t>
          </a:r>
        </a:p>
      </dsp:txBody>
      <dsp:txXfrm>
        <a:off x="2461263" y="2494302"/>
        <a:ext cx="2081250" cy="2520000"/>
      </dsp:txXfrm>
    </dsp:sp>
    <dsp:sp modelId="{05A5B3F8-C4B7-4994-B310-465F71CC120A}">
      <dsp:nvSpPr>
        <dsp:cNvPr id="0" name=""/>
        <dsp:cNvSpPr/>
      </dsp:nvSpPr>
      <dsp:spPr>
        <a:xfrm>
          <a:off x="5312576" y="829302"/>
          <a:ext cx="1269562" cy="1269562"/>
        </a:xfrm>
        <a:prstGeom prst="round2DiagRect">
          <a:avLst>
            <a:gd name="adj1" fmla="val 29727"/>
            <a:gd name="adj2" fmla="val 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E4B58B0-4567-4D0E-BF58-5C206A0F5AC2}">
      <dsp:nvSpPr>
        <dsp:cNvPr id="0" name=""/>
        <dsp:cNvSpPr/>
      </dsp:nvSpPr>
      <dsp:spPr>
        <a:xfrm>
          <a:off x="5583138" y="1099865"/>
          <a:ext cx="728437" cy="728437"/>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AB94FBC-53ED-4FBE-A589-9BA863ECD173}">
      <dsp:nvSpPr>
        <dsp:cNvPr id="0" name=""/>
        <dsp:cNvSpPr/>
      </dsp:nvSpPr>
      <dsp:spPr>
        <a:xfrm>
          <a:off x="4906732" y="2494302"/>
          <a:ext cx="2081250" cy="25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90000"/>
            </a:lnSpc>
            <a:spcBef>
              <a:spcPct val="0"/>
            </a:spcBef>
            <a:spcAft>
              <a:spcPct val="35000"/>
            </a:spcAft>
            <a:buNone/>
            <a:defRPr cap="all"/>
          </a:pPr>
          <a:r>
            <a:rPr lang="en-US" sz="1600" kern="1200"/>
            <a:t>Treatment is equally diverse and can include a combination of psychotherapy, medication, lifestyle changes, and supportive services</a:t>
          </a:r>
        </a:p>
      </dsp:txBody>
      <dsp:txXfrm>
        <a:off x="4906732" y="2494302"/>
        <a:ext cx="2081250" cy="2520000"/>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BE93445-3670-48F0-B4A9-D8EFB4AF45E6}">
      <dsp:nvSpPr>
        <dsp:cNvPr id="0" name=""/>
        <dsp:cNvSpPr/>
      </dsp:nvSpPr>
      <dsp:spPr>
        <a:xfrm>
          <a:off x="0" y="713"/>
          <a:ext cx="7003777" cy="166919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FAC7D00-A077-4321-A8E3-4CAD7D4CE1AB}">
      <dsp:nvSpPr>
        <dsp:cNvPr id="0" name=""/>
        <dsp:cNvSpPr/>
      </dsp:nvSpPr>
      <dsp:spPr>
        <a:xfrm>
          <a:off x="504931" y="376281"/>
          <a:ext cx="918056" cy="91805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2DED943-CCCE-44CA-87E3-B12BBB2CEEC6}">
      <dsp:nvSpPr>
        <dsp:cNvPr id="0" name=""/>
        <dsp:cNvSpPr/>
      </dsp:nvSpPr>
      <dsp:spPr>
        <a:xfrm>
          <a:off x="1927918" y="713"/>
          <a:ext cx="5075858" cy="16691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6656" tIns="176656" rIns="176656" bIns="176656" numCol="1" spcCol="1270" anchor="ctr" anchorCtr="0">
          <a:noAutofit/>
        </a:bodyPr>
        <a:lstStyle/>
        <a:p>
          <a:pPr marL="0" lvl="0" indent="0" algn="l" defTabSz="800100">
            <a:lnSpc>
              <a:spcPct val="90000"/>
            </a:lnSpc>
            <a:spcBef>
              <a:spcPct val="0"/>
            </a:spcBef>
            <a:spcAft>
              <a:spcPct val="35000"/>
            </a:spcAft>
            <a:buNone/>
          </a:pPr>
          <a:r>
            <a:rPr lang="en-US" sz="1800" kern="1200"/>
            <a:t>The interaction between Substance Use Disorders and mental health disorders is intricate and bidirectional, with each potentially influencing the onset and progression of the other</a:t>
          </a:r>
        </a:p>
      </dsp:txBody>
      <dsp:txXfrm>
        <a:off x="1927918" y="713"/>
        <a:ext cx="5075858" cy="1669193"/>
      </dsp:txXfrm>
    </dsp:sp>
    <dsp:sp modelId="{11BD030D-87FA-4525-97EF-5F334AD3C0AC}">
      <dsp:nvSpPr>
        <dsp:cNvPr id="0" name=""/>
        <dsp:cNvSpPr/>
      </dsp:nvSpPr>
      <dsp:spPr>
        <a:xfrm>
          <a:off x="0" y="2087205"/>
          <a:ext cx="7003777" cy="166919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C79CBE9-2842-438C-8519-7BA7B3B129F7}">
      <dsp:nvSpPr>
        <dsp:cNvPr id="0" name=""/>
        <dsp:cNvSpPr/>
      </dsp:nvSpPr>
      <dsp:spPr>
        <a:xfrm>
          <a:off x="504931" y="2462774"/>
          <a:ext cx="918056" cy="91805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81F27ABD-B046-42F7-BF23-34AEA071C4D1}">
      <dsp:nvSpPr>
        <dsp:cNvPr id="0" name=""/>
        <dsp:cNvSpPr/>
      </dsp:nvSpPr>
      <dsp:spPr>
        <a:xfrm>
          <a:off x="1927918" y="2087205"/>
          <a:ext cx="5075858" cy="16691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6656" tIns="176656" rIns="176656" bIns="176656" numCol="1" spcCol="1270" anchor="ctr" anchorCtr="0">
          <a:noAutofit/>
        </a:bodyPr>
        <a:lstStyle/>
        <a:p>
          <a:pPr marL="0" lvl="0" indent="0" algn="l" defTabSz="800100">
            <a:lnSpc>
              <a:spcPct val="90000"/>
            </a:lnSpc>
            <a:spcBef>
              <a:spcPct val="0"/>
            </a:spcBef>
            <a:spcAft>
              <a:spcPct val="35000"/>
            </a:spcAft>
            <a:buNone/>
          </a:pPr>
          <a:r>
            <a:rPr lang="en-US" sz="1800" kern="1200"/>
            <a:t>This relationship is often referred to as co-occurring disorders or dual diagnosis</a:t>
          </a:r>
        </a:p>
      </dsp:txBody>
      <dsp:txXfrm>
        <a:off x="1927918" y="2087205"/>
        <a:ext cx="5075858" cy="1669193"/>
      </dsp:txXfrm>
    </dsp:sp>
    <dsp:sp modelId="{F72310AF-03AB-4751-A98E-DF764508A790}">
      <dsp:nvSpPr>
        <dsp:cNvPr id="0" name=""/>
        <dsp:cNvSpPr/>
      </dsp:nvSpPr>
      <dsp:spPr>
        <a:xfrm>
          <a:off x="0" y="4173697"/>
          <a:ext cx="7003777" cy="166919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F54361F-14C7-43D5-A20F-BBE677A1DDF0}">
      <dsp:nvSpPr>
        <dsp:cNvPr id="0" name=""/>
        <dsp:cNvSpPr/>
      </dsp:nvSpPr>
      <dsp:spPr>
        <a:xfrm>
          <a:off x="504931" y="4549266"/>
          <a:ext cx="918056" cy="918056"/>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6F7EF10-9B56-4E29-933A-4EF2453270A1}">
      <dsp:nvSpPr>
        <dsp:cNvPr id="0" name=""/>
        <dsp:cNvSpPr/>
      </dsp:nvSpPr>
      <dsp:spPr>
        <a:xfrm>
          <a:off x="1927918" y="4173697"/>
          <a:ext cx="5075858" cy="16691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6656" tIns="176656" rIns="176656" bIns="176656" numCol="1" spcCol="1270" anchor="ctr" anchorCtr="0">
          <a:noAutofit/>
        </a:bodyPr>
        <a:lstStyle/>
        <a:p>
          <a:pPr marL="0" lvl="0" indent="0" algn="l" defTabSz="800100">
            <a:lnSpc>
              <a:spcPct val="90000"/>
            </a:lnSpc>
            <a:spcBef>
              <a:spcPct val="0"/>
            </a:spcBef>
            <a:spcAft>
              <a:spcPct val="35000"/>
            </a:spcAft>
            <a:buNone/>
          </a:pPr>
          <a:r>
            <a:rPr lang="en-US" sz="1800" kern="1200"/>
            <a:t>Understanding the dynamics of this interaction is crucial for effective treatment planning and intervention</a:t>
          </a:r>
        </a:p>
      </dsp:txBody>
      <dsp:txXfrm>
        <a:off x="1927918" y="4173697"/>
        <a:ext cx="5075858" cy="1669193"/>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81E597-AA31-44E7-937D-1A7C1759394F}">
      <dsp:nvSpPr>
        <dsp:cNvPr id="0" name=""/>
        <dsp:cNvSpPr/>
      </dsp:nvSpPr>
      <dsp:spPr>
        <a:xfrm>
          <a:off x="1283" y="162863"/>
          <a:ext cx="4505585" cy="286104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86561F2-D13F-49DD-B861-6DF8BA4E533E}">
      <dsp:nvSpPr>
        <dsp:cNvPr id="0" name=""/>
        <dsp:cNvSpPr/>
      </dsp:nvSpPr>
      <dsp:spPr>
        <a:xfrm>
          <a:off x="501904" y="638452"/>
          <a:ext cx="4505585" cy="286104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a:t>Individuals with mental health disorders may use alcohol or drugs as a way to alleviate their symptoms</a:t>
          </a:r>
        </a:p>
      </dsp:txBody>
      <dsp:txXfrm>
        <a:off x="585701" y="722249"/>
        <a:ext cx="4337991" cy="2693452"/>
      </dsp:txXfrm>
    </dsp:sp>
    <dsp:sp modelId="{6488B362-72CE-4B0D-A8DB-485DF8AEB727}">
      <dsp:nvSpPr>
        <dsp:cNvPr id="0" name=""/>
        <dsp:cNvSpPr/>
      </dsp:nvSpPr>
      <dsp:spPr>
        <a:xfrm>
          <a:off x="5508110" y="162863"/>
          <a:ext cx="4505585" cy="286104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D9B9B21-F405-4FCC-8A3E-EE27513A8957}">
      <dsp:nvSpPr>
        <dsp:cNvPr id="0" name=""/>
        <dsp:cNvSpPr/>
      </dsp:nvSpPr>
      <dsp:spPr>
        <a:xfrm>
          <a:off x="6008730" y="638452"/>
          <a:ext cx="4505585" cy="286104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a:t>While substance use might provide temporary relief, over time it can exacerbate the underlying mental health disorder, leading to a worsening of symptoms when the substance's effects wear off</a:t>
          </a:r>
        </a:p>
      </dsp:txBody>
      <dsp:txXfrm>
        <a:off x="6092527" y="722249"/>
        <a:ext cx="4337991" cy="2693452"/>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606D49-887A-422D-9EB7-D374183D2AAD}">
      <dsp:nvSpPr>
        <dsp:cNvPr id="0" name=""/>
        <dsp:cNvSpPr/>
      </dsp:nvSpPr>
      <dsp:spPr>
        <a:xfrm>
          <a:off x="1283" y="162863"/>
          <a:ext cx="4505585" cy="286104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29CD54B-F1F0-4E7F-A180-864A441B9ACD}">
      <dsp:nvSpPr>
        <dsp:cNvPr id="0" name=""/>
        <dsp:cNvSpPr/>
      </dsp:nvSpPr>
      <dsp:spPr>
        <a:xfrm>
          <a:off x="501904" y="638452"/>
          <a:ext cx="4505585" cy="286104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t>Both SUD and mental health disorders may stem from overlapping genetic vulnerabilities, similar brain chemistry alterations, or early environmental stressors such as trauma or stress</a:t>
          </a:r>
        </a:p>
      </dsp:txBody>
      <dsp:txXfrm>
        <a:off x="585701" y="722249"/>
        <a:ext cx="4337991" cy="2693452"/>
      </dsp:txXfrm>
    </dsp:sp>
    <dsp:sp modelId="{67A60A40-5FA2-453C-AC4B-897F0213004A}">
      <dsp:nvSpPr>
        <dsp:cNvPr id="0" name=""/>
        <dsp:cNvSpPr/>
      </dsp:nvSpPr>
      <dsp:spPr>
        <a:xfrm>
          <a:off x="5508110" y="162863"/>
          <a:ext cx="4505585" cy="286104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4A3203D-469D-4009-A220-C15978E55091}">
      <dsp:nvSpPr>
        <dsp:cNvPr id="0" name=""/>
        <dsp:cNvSpPr/>
      </dsp:nvSpPr>
      <dsp:spPr>
        <a:xfrm>
          <a:off x="6008730" y="638452"/>
          <a:ext cx="4505585" cy="286104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kern="1200"/>
            <a:t>Neurobiological factors, such as disruptions in the brain's dopamine systems, can predispose individuals to both substance use and other mental health disorders</a:t>
          </a:r>
        </a:p>
      </dsp:txBody>
      <dsp:txXfrm>
        <a:off x="6092527" y="722249"/>
        <a:ext cx="4337991" cy="2693452"/>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8BBA7C-F9C0-41E2-A7C4-5859734E33B7}">
      <dsp:nvSpPr>
        <dsp:cNvPr id="0" name=""/>
        <dsp:cNvSpPr/>
      </dsp:nvSpPr>
      <dsp:spPr>
        <a:xfrm>
          <a:off x="1283" y="162863"/>
          <a:ext cx="4505585" cy="286104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F70311D-E054-4D5F-9D62-E7C14E141C56}">
      <dsp:nvSpPr>
        <dsp:cNvPr id="0" name=""/>
        <dsp:cNvSpPr/>
      </dsp:nvSpPr>
      <dsp:spPr>
        <a:xfrm>
          <a:off x="501904" y="638452"/>
          <a:ext cx="4505585" cy="286104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a:t>Chronic substance use can lead to changes in brain function that might result in the development of mental health symptoms</a:t>
          </a:r>
        </a:p>
      </dsp:txBody>
      <dsp:txXfrm>
        <a:off x="585701" y="722249"/>
        <a:ext cx="4337991" cy="2693452"/>
      </dsp:txXfrm>
    </dsp:sp>
    <dsp:sp modelId="{365B7413-693E-4BD7-B319-477FA2D9FD37}">
      <dsp:nvSpPr>
        <dsp:cNvPr id="0" name=""/>
        <dsp:cNvSpPr/>
      </dsp:nvSpPr>
      <dsp:spPr>
        <a:xfrm>
          <a:off x="5508110" y="162863"/>
          <a:ext cx="4505585" cy="286104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E24CB21-508C-433C-95B1-9911EC30D5B1}">
      <dsp:nvSpPr>
        <dsp:cNvPr id="0" name=""/>
        <dsp:cNvSpPr/>
      </dsp:nvSpPr>
      <dsp:spPr>
        <a:xfrm>
          <a:off x="6008730" y="638452"/>
          <a:ext cx="4505585" cy="286104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a:t>Certain substances, particularly stimulants like methamphetamine, can induce psychotic symptoms, while long-term use of substances can lead to cognitive impairments, mood disorders, or anxiety disorders</a:t>
          </a:r>
        </a:p>
      </dsp:txBody>
      <dsp:txXfrm>
        <a:off x="6092527" y="722249"/>
        <a:ext cx="4337991" cy="2693452"/>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0F8A18-9021-447C-9970-5F8B3847EDCA}">
      <dsp:nvSpPr>
        <dsp:cNvPr id="0" name=""/>
        <dsp:cNvSpPr/>
      </dsp:nvSpPr>
      <dsp:spPr>
        <a:xfrm>
          <a:off x="640310" y="658443"/>
          <a:ext cx="1955812" cy="1955812"/>
        </a:xfrm>
        <a:prstGeom prst="round2DiagRect">
          <a:avLst>
            <a:gd name="adj1" fmla="val 29727"/>
            <a:gd name="adj2" fmla="val 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02E1555-BA10-45D5-915E-5FE24250B0D7}">
      <dsp:nvSpPr>
        <dsp:cNvPr id="0" name=""/>
        <dsp:cNvSpPr/>
      </dsp:nvSpPr>
      <dsp:spPr>
        <a:xfrm>
          <a:off x="1057122" y="1075255"/>
          <a:ext cx="1122187" cy="112218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42F9D0F-512B-4A4C-83F2-D57F054F83F8}">
      <dsp:nvSpPr>
        <dsp:cNvPr id="0" name=""/>
        <dsp:cNvSpPr/>
      </dsp:nvSpPr>
      <dsp:spPr>
        <a:xfrm>
          <a:off x="15091" y="3223443"/>
          <a:ext cx="3206250" cy="19617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90000"/>
            </a:lnSpc>
            <a:spcBef>
              <a:spcPct val="0"/>
            </a:spcBef>
            <a:spcAft>
              <a:spcPct val="35000"/>
            </a:spcAft>
            <a:buNone/>
            <a:defRPr cap="all"/>
          </a:pPr>
          <a:r>
            <a:rPr lang="en-US" sz="2000" kern="1200" dirty="0"/>
            <a:t>Substance use can mask the symptoms of mental health disorders, making diagnosis and treatment more complicated</a:t>
          </a:r>
        </a:p>
      </dsp:txBody>
      <dsp:txXfrm>
        <a:off x="15091" y="3223443"/>
        <a:ext cx="3206250" cy="1961718"/>
      </dsp:txXfrm>
    </dsp:sp>
    <dsp:sp modelId="{AC8E1495-7BD5-4EF0-AF00-0FE670EC7A42}">
      <dsp:nvSpPr>
        <dsp:cNvPr id="0" name=""/>
        <dsp:cNvSpPr/>
      </dsp:nvSpPr>
      <dsp:spPr>
        <a:xfrm>
          <a:off x="4407654" y="658443"/>
          <a:ext cx="1955812" cy="1955812"/>
        </a:xfrm>
        <a:prstGeom prst="round2DiagRect">
          <a:avLst>
            <a:gd name="adj1" fmla="val 29727"/>
            <a:gd name="adj2" fmla="val 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C76DEEC-4F4E-4EA4-A1D2-FA9BBD9CF68B}">
      <dsp:nvSpPr>
        <dsp:cNvPr id="0" name=""/>
        <dsp:cNvSpPr/>
      </dsp:nvSpPr>
      <dsp:spPr>
        <a:xfrm>
          <a:off x="4824466" y="1075255"/>
          <a:ext cx="1122187" cy="112218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62ADD7A-FE89-402E-BC58-66BA64AA8886}">
      <dsp:nvSpPr>
        <dsp:cNvPr id="0" name=""/>
        <dsp:cNvSpPr/>
      </dsp:nvSpPr>
      <dsp:spPr>
        <a:xfrm>
          <a:off x="3782435" y="3223443"/>
          <a:ext cx="3206250" cy="19617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90000"/>
            </a:lnSpc>
            <a:spcBef>
              <a:spcPct val="0"/>
            </a:spcBef>
            <a:spcAft>
              <a:spcPct val="35000"/>
            </a:spcAft>
            <a:buNone/>
            <a:defRPr cap="all"/>
          </a:pPr>
          <a:r>
            <a:rPr lang="en-US" sz="1500" kern="1200"/>
            <a:t>Conversely, mental health issues can also worsen the course of SUD, as impaired judgment and increased impulsivity may lead to higher consumption levels and riskier substance use behaviors</a:t>
          </a:r>
        </a:p>
      </dsp:txBody>
      <dsp:txXfrm>
        <a:off x="3782435" y="3223443"/>
        <a:ext cx="3206250" cy="196171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724DEA-BA5E-4C96-92E9-05ED0302177B}">
      <dsp:nvSpPr>
        <dsp:cNvPr id="0" name=""/>
        <dsp:cNvSpPr/>
      </dsp:nvSpPr>
      <dsp:spPr>
        <a:xfrm>
          <a:off x="887669" y="916041"/>
          <a:ext cx="1447875" cy="144787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A63B831-F652-4EF5-92E6-D89EA98BF0AA}">
      <dsp:nvSpPr>
        <dsp:cNvPr id="0" name=""/>
        <dsp:cNvSpPr/>
      </dsp:nvSpPr>
      <dsp:spPr>
        <a:xfrm>
          <a:off x="2857" y="2965844"/>
          <a:ext cx="3217500" cy="19617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90000"/>
            </a:lnSpc>
            <a:spcBef>
              <a:spcPct val="0"/>
            </a:spcBef>
            <a:spcAft>
              <a:spcPct val="35000"/>
            </a:spcAft>
            <a:buNone/>
          </a:pPr>
          <a:r>
            <a:rPr lang="en-US" sz="2000" kern="1200" dirty="0"/>
            <a:t>To better understand mental health disorders, it's important to explore several key aspects: the types of disorders, their symptoms, causes, and treatment strategies</a:t>
          </a:r>
        </a:p>
      </dsp:txBody>
      <dsp:txXfrm>
        <a:off x="2857" y="2965844"/>
        <a:ext cx="3217500" cy="1961718"/>
      </dsp:txXfrm>
    </dsp:sp>
    <dsp:sp modelId="{F99B7621-07A9-4549-92C4-1725AA57D53D}">
      <dsp:nvSpPr>
        <dsp:cNvPr id="0" name=""/>
        <dsp:cNvSpPr/>
      </dsp:nvSpPr>
      <dsp:spPr>
        <a:xfrm>
          <a:off x="4668232" y="916041"/>
          <a:ext cx="1447875" cy="144787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738C20E-975C-40D0-9863-57EB155B704A}">
      <dsp:nvSpPr>
        <dsp:cNvPr id="0" name=""/>
        <dsp:cNvSpPr/>
      </dsp:nvSpPr>
      <dsp:spPr>
        <a:xfrm>
          <a:off x="3783419" y="2965844"/>
          <a:ext cx="3217500" cy="19617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977900">
            <a:lnSpc>
              <a:spcPct val="90000"/>
            </a:lnSpc>
            <a:spcBef>
              <a:spcPct val="0"/>
            </a:spcBef>
            <a:spcAft>
              <a:spcPct val="35000"/>
            </a:spcAft>
            <a:buNone/>
          </a:pPr>
          <a:r>
            <a:rPr lang="en-US" sz="2200" kern="1200"/>
            <a:t>This detailed exploration can help tailor effective interventions and promote broader understanding and empathy</a:t>
          </a:r>
        </a:p>
      </dsp:txBody>
      <dsp:txXfrm>
        <a:off x="3783419" y="2965844"/>
        <a:ext cx="3217500" cy="1961718"/>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D474F4-FBC7-4540-BCC1-F580C2903FD7}">
      <dsp:nvSpPr>
        <dsp:cNvPr id="0" name=""/>
        <dsp:cNvSpPr/>
      </dsp:nvSpPr>
      <dsp:spPr>
        <a:xfrm>
          <a:off x="640310" y="650708"/>
          <a:ext cx="1955812" cy="1955812"/>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5EF7DA7-6A8A-4168-94BA-721B3D4BB62E}">
      <dsp:nvSpPr>
        <dsp:cNvPr id="0" name=""/>
        <dsp:cNvSpPr/>
      </dsp:nvSpPr>
      <dsp:spPr>
        <a:xfrm>
          <a:off x="1057122" y="1067521"/>
          <a:ext cx="1122187" cy="112218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223781D7-F90F-48BD-A9D4-E08D397D4DBC}">
      <dsp:nvSpPr>
        <dsp:cNvPr id="0" name=""/>
        <dsp:cNvSpPr/>
      </dsp:nvSpPr>
      <dsp:spPr>
        <a:xfrm>
          <a:off x="15091" y="3215708"/>
          <a:ext cx="3206250" cy="19771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90000"/>
            </a:lnSpc>
            <a:spcBef>
              <a:spcPct val="0"/>
            </a:spcBef>
            <a:spcAft>
              <a:spcPct val="35000"/>
            </a:spcAft>
            <a:buNone/>
            <a:defRPr cap="all"/>
          </a:pPr>
          <a:r>
            <a:rPr lang="en-US" sz="2000" kern="1200" dirty="0"/>
            <a:t>Effective treatment for co-occurring disorders involves addressing both the SUD and the mental health disorder simultaneously</a:t>
          </a:r>
        </a:p>
      </dsp:txBody>
      <dsp:txXfrm>
        <a:off x="15091" y="3215708"/>
        <a:ext cx="3206250" cy="1977187"/>
      </dsp:txXfrm>
    </dsp:sp>
    <dsp:sp modelId="{59A71B05-639D-4FA1-A52E-72031D1515E9}">
      <dsp:nvSpPr>
        <dsp:cNvPr id="0" name=""/>
        <dsp:cNvSpPr/>
      </dsp:nvSpPr>
      <dsp:spPr>
        <a:xfrm>
          <a:off x="4407654" y="650708"/>
          <a:ext cx="1955812" cy="1955812"/>
        </a:xfrm>
        <a:prstGeom prst="ellipse">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EE43922-53EA-44E1-B6E3-C1667867B200}">
      <dsp:nvSpPr>
        <dsp:cNvPr id="0" name=""/>
        <dsp:cNvSpPr/>
      </dsp:nvSpPr>
      <dsp:spPr>
        <a:xfrm>
          <a:off x="4824466" y="1067521"/>
          <a:ext cx="1122187" cy="112218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CF4E58A-7893-4A2C-BCA2-B3A3F035979B}">
      <dsp:nvSpPr>
        <dsp:cNvPr id="0" name=""/>
        <dsp:cNvSpPr/>
      </dsp:nvSpPr>
      <dsp:spPr>
        <a:xfrm>
          <a:off x="3782435" y="3215708"/>
          <a:ext cx="3206250" cy="19771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55650">
            <a:lnSpc>
              <a:spcPct val="90000"/>
            </a:lnSpc>
            <a:spcBef>
              <a:spcPct val="0"/>
            </a:spcBef>
            <a:spcAft>
              <a:spcPct val="35000"/>
            </a:spcAft>
            <a:buNone/>
            <a:defRPr cap="all"/>
          </a:pPr>
          <a:r>
            <a:rPr lang="en-US" sz="1700" kern="1200"/>
            <a:t>Therapies such as integrated group therapy, which combines skills from cognitive behavioral therapy for substance use and mental health, have proven effective</a:t>
          </a:r>
        </a:p>
      </dsp:txBody>
      <dsp:txXfrm>
        <a:off x="3782435" y="3215708"/>
        <a:ext cx="3206250" cy="1977187"/>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33CC45-C905-44A0-92E2-35A61F71E382}">
      <dsp:nvSpPr>
        <dsp:cNvPr id="0" name=""/>
        <dsp:cNvSpPr/>
      </dsp:nvSpPr>
      <dsp:spPr>
        <a:xfrm>
          <a:off x="1283" y="162863"/>
          <a:ext cx="4505585" cy="286104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6F01822-DA3F-44DB-90F1-09C5963D471A}">
      <dsp:nvSpPr>
        <dsp:cNvPr id="0" name=""/>
        <dsp:cNvSpPr/>
      </dsp:nvSpPr>
      <dsp:spPr>
        <a:xfrm>
          <a:off x="501904" y="638452"/>
          <a:ext cx="4505585" cy="286104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a:t>Careful medication management is essential, as some medications used to treat mental health disorders can be potentially addictive or interact negatively with substances the patient might be using</a:t>
          </a:r>
        </a:p>
      </dsp:txBody>
      <dsp:txXfrm>
        <a:off x="585701" y="722249"/>
        <a:ext cx="4337991" cy="2693452"/>
      </dsp:txXfrm>
    </dsp:sp>
    <dsp:sp modelId="{6A30B543-CAA2-41F2-A97B-490010E9E68D}">
      <dsp:nvSpPr>
        <dsp:cNvPr id="0" name=""/>
        <dsp:cNvSpPr/>
      </dsp:nvSpPr>
      <dsp:spPr>
        <a:xfrm>
          <a:off x="5508110" y="162863"/>
          <a:ext cx="4505585" cy="286104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87044B3-9004-4AFC-8591-E0427B785430}">
      <dsp:nvSpPr>
        <dsp:cNvPr id="0" name=""/>
        <dsp:cNvSpPr/>
      </dsp:nvSpPr>
      <dsp:spPr>
        <a:xfrm>
          <a:off x="6008730" y="638452"/>
          <a:ext cx="4505585" cy="286104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a:t>Medication-Assisted Treatment for substance use disorders, such as buprenorphine for opioid addiction or naltrexone for alcohol dependence, should be considered within the broader context of the patient’s mental health</a:t>
          </a:r>
        </a:p>
      </dsp:txBody>
      <dsp:txXfrm>
        <a:off x="6092527" y="722249"/>
        <a:ext cx="4337991" cy="2693452"/>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09CEAE-3B86-4EB5-A2C6-F7CF16574618}">
      <dsp:nvSpPr>
        <dsp:cNvPr id="0" name=""/>
        <dsp:cNvSpPr/>
      </dsp:nvSpPr>
      <dsp:spPr>
        <a:xfrm>
          <a:off x="1283" y="162863"/>
          <a:ext cx="4505585" cy="286104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A59BED0-0F75-42FF-A727-FB356B63B550}">
      <dsp:nvSpPr>
        <dsp:cNvPr id="0" name=""/>
        <dsp:cNvSpPr/>
      </dsp:nvSpPr>
      <dsp:spPr>
        <a:xfrm>
          <a:off x="501904" y="638452"/>
          <a:ext cx="4505585" cy="286104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a:t>Beyond direct treatment, supportive services such as case management, housing support, and employment assistance can improve outcomes for individuals with dual diagnoses</a:t>
          </a:r>
        </a:p>
      </dsp:txBody>
      <dsp:txXfrm>
        <a:off x="585701" y="722249"/>
        <a:ext cx="4337991" cy="2693452"/>
      </dsp:txXfrm>
    </dsp:sp>
    <dsp:sp modelId="{5DB49986-94D2-47DB-BC6E-9A537648548E}">
      <dsp:nvSpPr>
        <dsp:cNvPr id="0" name=""/>
        <dsp:cNvSpPr/>
      </dsp:nvSpPr>
      <dsp:spPr>
        <a:xfrm>
          <a:off x="5508110" y="162863"/>
          <a:ext cx="4505585" cy="286104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37F2BE2-BCFD-47E2-8E47-C49B9A3AA6F8}">
      <dsp:nvSpPr>
        <dsp:cNvPr id="0" name=""/>
        <dsp:cNvSpPr/>
      </dsp:nvSpPr>
      <dsp:spPr>
        <a:xfrm>
          <a:off x="6008730" y="638452"/>
          <a:ext cx="4505585" cy="286104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marL="0" lvl="0" indent="0" algn="ctr" defTabSz="1111250">
            <a:lnSpc>
              <a:spcPct val="90000"/>
            </a:lnSpc>
            <a:spcBef>
              <a:spcPct val="0"/>
            </a:spcBef>
            <a:spcAft>
              <a:spcPct val="35000"/>
            </a:spcAft>
            <a:buNone/>
          </a:pPr>
          <a:r>
            <a:rPr lang="en-US" sz="2500" kern="1200"/>
            <a:t>Peer support groups specifically for individuals with dual diagnosis can also provide understanding and reinforcement of positive lifestyle changes</a:t>
          </a:r>
        </a:p>
      </dsp:txBody>
      <dsp:txXfrm>
        <a:off x="6092527" y="722249"/>
        <a:ext cx="4337991" cy="2693452"/>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275245-79EC-4B87-B8D3-436F39AA8CF4}">
      <dsp:nvSpPr>
        <dsp:cNvPr id="0" name=""/>
        <dsp:cNvSpPr/>
      </dsp:nvSpPr>
      <dsp:spPr>
        <a:xfrm>
          <a:off x="1283" y="162863"/>
          <a:ext cx="4505585" cy="286104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D36779D-3D91-4D9E-9661-CFFC65A44793}">
      <dsp:nvSpPr>
        <dsp:cNvPr id="0" name=""/>
        <dsp:cNvSpPr/>
      </dsp:nvSpPr>
      <dsp:spPr>
        <a:xfrm>
          <a:off x="501904" y="638452"/>
          <a:ext cx="4505585" cy="286104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The co-occurrence of SUD and mental health disorders requires a comprehensive, coordinated treatment approach tailored to the individual’s specific needs</a:t>
          </a:r>
        </a:p>
      </dsp:txBody>
      <dsp:txXfrm>
        <a:off x="585701" y="722249"/>
        <a:ext cx="4337991" cy="2693452"/>
      </dsp:txXfrm>
    </dsp:sp>
    <dsp:sp modelId="{D7CC268B-19E0-4000-A56D-588BEEBFDCBA}">
      <dsp:nvSpPr>
        <dsp:cNvPr id="0" name=""/>
        <dsp:cNvSpPr/>
      </dsp:nvSpPr>
      <dsp:spPr>
        <a:xfrm>
          <a:off x="5508110" y="162863"/>
          <a:ext cx="4505585" cy="286104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98077D8-7132-4F4C-9DFE-0E8B90CC0F39}">
      <dsp:nvSpPr>
        <dsp:cNvPr id="0" name=""/>
        <dsp:cNvSpPr/>
      </dsp:nvSpPr>
      <dsp:spPr>
        <a:xfrm>
          <a:off x="6008730" y="638452"/>
          <a:ext cx="4505585" cy="286104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kern="1200"/>
            <a:t>By recognizing the complex relationship between these disorders, healthcare providers can better support their patients through more effective and integrated treatment strategies, ultimately leading to improved outcomes and enhanced quality of life</a:t>
          </a:r>
        </a:p>
      </dsp:txBody>
      <dsp:txXfrm>
        <a:off x="6092527" y="722249"/>
        <a:ext cx="4337991" cy="269345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E3EDFB-143D-4BBC-84CD-D48C6FAC5C5B}">
      <dsp:nvSpPr>
        <dsp:cNvPr id="0" name=""/>
        <dsp:cNvSpPr/>
      </dsp:nvSpPr>
      <dsp:spPr>
        <a:xfrm>
          <a:off x="887669" y="1249386"/>
          <a:ext cx="1447875" cy="144787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C33C221-DB7C-4FD1-9006-C4D6EB2B3B63}">
      <dsp:nvSpPr>
        <dsp:cNvPr id="0" name=""/>
        <dsp:cNvSpPr/>
      </dsp:nvSpPr>
      <dsp:spPr>
        <a:xfrm>
          <a:off x="2857" y="3199218"/>
          <a:ext cx="3217500" cy="139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90000"/>
            </a:lnSpc>
            <a:spcBef>
              <a:spcPct val="0"/>
            </a:spcBef>
            <a:spcAft>
              <a:spcPct val="35000"/>
            </a:spcAft>
            <a:buNone/>
          </a:pPr>
          <a:r>
            <a:rPr lang="en-US" sz="2000" kern="1200" dirty="0"/>
            <a:t>Major Depressive Disorder: Characterized by persistent feelings of sadness and a lack of interest in external activities</a:t>
          </a:r>
        </a:p>
      </dsp:txBody>
      <dsp:txXfrm>
        <a:off x="2857" y="3199218"/>
        <a:ext cx="3217500" cy="1395000"/>
      </dsp:txXfrm>
    </dsp:sp>
    <dsp:sp modelId="{AC9273D9-6795-4CF0-B7E9-B5162868B971}">
      <dsp:nvSpPr>
        <dsp:cNvPr id="0" name=""/>
        <dsp:cNvSpPr/>
      </dsp:nvSpPr>
      <dsp:spPr>
        <a:xfrm>
          <a:off x="4668232" y="1249386"/>
          <a:ext cx="1447875" cy="144787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C9CFE5B-E5A1-4E7B-A759-282D6C13CDFD}">
      <dsp:nvSpPr>
        <dsp:cNvPr id="0" name=""/>
        <dsp:cNvSpPr/>
      </dsp:nvSpPr>
      <dsp:spPr>
        <a:xfrm>
          <a:off x="3783419" y="3199218"/>
          <a:ext cx="3217500" cy="1395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90000"/>
            </a:lnSpc>
            <a:spcBef>
              <a:spcPct val="0"/>
            </a:spcBef>
            <a:spcAft>
              <a:spcPct val="35000"/>
            </a:spcAft>
            <a:buNone/>
          </a:pPr>
          <a:r>
            <a:rPr lang="en-US" sz="2000" kern="1200"/>
            <a:t>Bipolar Disorder: Involves significant mood swings, including manic phases and depressive phases</a:t>
          </a:r>
        </a:p>
      </dsp:txBody>
      <dsp:txXfrm>
        <a:off x="3783419" y="3199218"/>
        <a:ext cx="3217500" cy="13950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0B883F-BEE8-46CA-98B2-F17FAC0670F7}">
      <dsp:nvSpPr>
        <dsp:cNvPr id="0" name=""/>
        <dsp:cNvSpPr/>
      </dsp:nvSpPr>
      <dsp:spPr>
        <a:xfrm>
          <a:off x="0" y="713"/>
          <a:ext cx="7003777" cy="166919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ED0BD27-56CA-426D-B780-B0249CD71B87}">
      <dsp:nvSpPr>
        <dsp:cNvPr id="0" name=""/>
        <dsp:cNvSpPr/>
      </dsp:nvSpPr>
      <dsp:spPr>
        <a:xfrm>
          <a:off x="504931" y="376281"/>
          <a:ext cx="918056" cy="91805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27BC639-AE9C-43CD-97F4-AD38330CB7B0}">
      <dsp:nvSpPr>
        <dsp:cNvPr id="0" name=""/>
        <dsp:cNvSpPr/>
      </dsp:nvSpPr>
      <dsp:spPr>
        <a:xfrm>
          <a:off x="1927918" y="713"/>
          <a:ext cx="5075858" cy="16691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6656" tIns="176656" rIns="176656" bIns="176656" numCol="1" spcCol="1270" anchor="ctr" anchorCtr="0">
          <a:noAutofit/>
        </a:bodyPr>
        <a:lstStyle/>
        <a:p>
          <a:pPr marL="0" lvl="0" indent="0" algn="l" defTabSz="800100">
            <a:lnSpc>
              <a:spcPct val="90000"/>
            </a:lnSpc>
            <a:spcBef>
              <a:spcPct val="0"/>
            </a:spcBef>
            <a:spcAft>
              <a:spcPct val="35000"/>
            </a:spcAft>
            <a:buNone/>
          </a:pPr>
          <a:r>
            <a:rPr lang="en-US" sz="1800" kern="1200"/>
            <a:t>Generalized Anxiety Disorder : Constant, severe anxiety that interferes with daily activities</a:t>
          </a:r>
        </a:p>
      </dsp:txBody>
      <dsp:txXfrm>
        <a:off x="1927918" y="713"/>
        <a:ext cx="5075858" cy="1669193"/>
      </dsp:txXfrm>
    </dsp:sp>
    <dsp:sp modelId="{86CBE87F-D153-47F5-85C6-4FD69DB14E39}">
      <dsp:nvSpPr>
        <dsp:cNvPr id="0" name=""/>
        <dsp:cNvSpPr/>
      </dsp:nvSpPr>
      <dsp:spPr>
        <a:xfrm>
          <a:off x="0" y="2087205"/>
          <a:ext cx="7003777" cy="166919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5B67A51-1EFE-424E-AD58-EBFF78609C33}">
      <dsp:nvSpPr>
        <dsp:cNvPr id="0" name=""/>
        <dsp:cNvSpPr/>
      </dsp:nvSpPr>
      <dsp:spPr>
        <a:xfrm>
          <a:off x="504931" y="2462774"/>
          <a:ext cx="918056" cy="91805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B6FF90E-E456-47D3-8442-273F7F1DC56E}">
      <dsp:nvSpPr>
        <dsp:cNvPr id="0" name=""/>
        <dsp:cNvSpPr/>
      </dsp:nvSpPr>
      <dsp:spPr>
        <a:xfrm>
          <a:off x="1927918" y="2087205"/>
          <a:ext cx="5075858" cy="16691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6656" tIns="176656" rIns="176656" bIns="176656" numCol="1" spcCol="1270" anchor="ctr" anchorCtr="0">
          <a:noAutofit/>
        </a:bodyPr>
        <a:lstStyle/>
        <a:p>
          <a:pPr marL="0" lvl="0" indent="0" algn="l" defTabSz="800100">
            <a:lnSpc>
              <a:spcPct val="90000"/>
            </a:lnSpc>
            <a:spcBef>
              <a:spcPct val="0"/>
            </a:spcBef>
            <a:spcAft>
              <a:spcPct val="35000"/>
            </a:spcAft>
            <a:buNone/>
          </a:pPr>
          <a:r>
            <a:rPr lang="en-US" sz="1800" kern="1200"/>
            <a:t>Panic Disorder: Recurrent panic attacks marked by a sudden onset of fear and physical symptoms like chest pain and shortness of breath</a:t>
          </a:r>
        </a:p>
      </dsp:txBody>
      <dsp:txXfrm>
        <a:off x="1927918" y="2087205"/>
        <a:ext cx="5075858" cy="1669193"/>
      </dsp:txXfrm>
    </dsp:sp>
    <dsp:sp modelId="{6C1B9E5D-3E42-4AF4-85D8-D659784C385D}">
      <dsp:nvSpPr>
        <dsp:cNvPr id="0" name=""/>
        <dsp:cNvSpPr/>
      </dsp:nvSpPr>
      <dsp:spPr>
        <a:xfrm>
          <a:off x="0" y="4173697"/>
          <a:ext cx="7003777" cy="1669193"/>
        </a:xfrm>
        <a:prstGeom prst="roundRect">
          <a:avLst>
            <a:gd name="adj" fmla="val 10000"/>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E27DA97-3E28-4D81-91CF-7BB208E75327}">
      <dsp:nvSpPr>
        <dsp:cNvPr id="0" name=""/>
        <dsp:cNvSpPr/>
      </dsp:nvSpPr>
      <dsp:spPr>
        <a:xfrm>
          <a:off x="504931" y="4549266"/>
          <a:ext cx="918056" cy="918056"/>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C079473E-6D6A-45C5-B19D-592317092989}">
      <dsp:nvSpPr>
        <dsp:cNvPr id="0" name=""/>
        <dsp:cNvSpPr/>
      </dsp:nvSpPr>
      <dsp:spPr>
        <a:xfrm>
          <a:off x="1927918" y="4173697"/>
          <a:ext cx="5075858" cy="16691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6656" tIns="176656" rIns="176656" bIns="176656" numCol="1" spcCol="1270" anchor="ctr" anchorCtr="0">
          <a:noAutofit/>
        </a:bodyPr>
        <a:lstStyle/>
        <a:p>
          <a:pPr marL="0" lvl="0" indent="0" algn="l" defTabSz="800100">
            <a:lnSpc>
              <a:spcPct val="90000"/>
            </a:lnSpc>
            <a:spcBef>
              <a:spcPct val="0"/>
            </a:spcBef>
            <a:spcAft>
              <a:spcPct val="35000"/>
            </a:spcAft>
            <a:buNone/>
          </a:pPr>
          <a:r>
            <a:rPr lang="en-US" sz="1800" kern="1200"/>
            <a:t>Social Anxiety Disorder: Intense fear of social situations due to feelings of embarrassment, self-consciousness, and concern about being judged or viewed negatively by others</a:t>
          </a:r>
        </a:p>
      </dsp:txBody>
      <dsp:txXfrm>
        <a:off x="1927918" y="4173697"/>
        <a:ext cx="5075858" cy="166919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153A58-D6AF-462C-A41C-A7DF3ECA6A4F}">
      <dsp:nvSpPr>
        <dsp:cNvPr id="0" name=""/>
        <dsp:cNvSpPr/>
      </dsp:nvSpPr>
      <dsp:spPr>
        <a:xfrm>
          <a:off x="1283" y="162863"/>
          <a:ext cx="4505585" cy="286104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945FECB-EF97-49CE-AC91-F0E79FCCC7F1}">
      <dsp:nvSpPr>
        <dsp:cNvPr id="0" name=""/>
        <dsp:cNvSpPr/>
      </dsp:nvSpPr>
      <dsp:spPr>
        <a:xfrm>
          <a:off x="501904" y="638452"/>
          <a:ext cx="4505585" cy="286104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en-US" sz="2900" kern="1200"/>
            <a:t>Schizophrenia: Often manifests as hallucinations, delusions, and extremely disordered thinking and behavior</a:t>
          </a:r>
        </a:p>
      </dsp:txBody>
      <dsp:txXfrm>
        <a:off x="585701" y="722249"/>
        <a:ext cx="4337991" cy="2693452"/>
      </dsp:txXfrm>
    </dsp:sp>
    <dsp:sp modelId="{73635369-313D-47BA-AA67-6D2B73BAEA03}">
      <dsp:nvSpPr>
        <dsp:cNvPr id="0" name=""/>
        <dsp:cNvSpPr/>
      </dsp:nvSpPr>
      <dsp:spPr>
        <a:xfrm>
          <a:off x="5508110" y="162863"/>
          <a:ext cx="4505585" cy="286104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C3A85FF-048B-47DA-8512-97D0EF71641E}">
      <dsp:nvSpPr>
        <dsp:cNvPr id="0" name=""/>
        <dsp:cNvSpPr/>
      </dsp:nvSpPr>
      <dsp:spPr>
        <a:xfrm>
          <a:off x="6008730" y="638452"/>
          <a:ext cx="4505585" cy="286104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0490" tIns="110490" rIns="110490" bIns="110490" numCol="1" spcCol="1270" anchor="ctr" anchorCtr="0">
          <a:noAutofit/>
        </a:bodyPr>
        <a:lstStyle/>
        <a:p>
          <a:pPr marL="0" lvl="0" indent="0" algn="ctr" defTabSz="1289050">
            <a:lnSpc>
              <a:spcPct val="90000"/>
            </a:lnSpc>
            <a:spcBef>
              <a:spcPct val="0"/>
            </a:spcBef>
            <a:spcAft>
              <a:spcPct val="35000"/>
            </a:spcAft>
            <a:buNone/>
          </a:pPr>
          <a:r>
            <a:rPr lang="en-US" sz="2900" kern="1200"/>
            <a:t>Schizoaffective Disorder: Combines symptoms of schizophrenia with mood disorder episodes</a:t>
          </a:r>
        </a:p>
      </dsp:txBody>
      <dsp:txXfrm>
        <a:off x="6092527" y="722249"/>
        <a:ext cx="4337991" cy="269345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8292D3-417E-4992-8FD1-CD023DA692CF}">
      <dsp:nvSpPr>
        <dsp:cNvPr id="0" name=""/>
        <dsp:cNvSpPr/>
      </dsp:nvSpPr>
      <dsp:spPr>
        <a:xfrm>
          <a:off x="619437" y="718208"/>
          <a:ext cx="1852875" cy="1852875"/>
        </a:xfrm>
        <a:prstGeom prst="round2DiagRect">
          <a:avLst>
            <a:gd name="adj1" fmla="val 29727"/>
            <a:gd name="adj2" fmla="val 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93B6E1C-EAA2-4ED1-9C14-71BC62F830E7}">
      <dsp:nvSpPr>
        <dsp:cNvPr id="0" name=""/>
        <dsp:cNvSpPr/>
      </dsp:nvSpPr>
      <dsp:spPr>
        <a:xfrm>
          <a:off x="1014312" y="1113083"/>
          <a:ext cx="1063125" cy="106312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AD400C2-900E-422C-B9D9-11BF394AF13E}">
      <dsp:nvSpPr>
        <dsp:cNvPr id="0" name=""/>
        <dsp:cNvSpPr/>
      </dsp:nvSpPr>
      <dsp:spPr>
        <a:xfrm>
          <a:off x="27125" y="3148208"/>
          <a:ext cx="3037500" cy="19771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90000"/>
            </a:lnSpc>
            <a:spcBef>
              <a:spcPct val="0"/>
            </a:spcBef>
            <a:spcAft>
              <a:spcPct val="35000"/>
            </a:spcAft>
            <a:buNone/>
            <a:defRPr cap="all"/>
          </a:pPr>
          <a:r>
            <a:rPr lang="en-US" sz="2000" kern="1200" dirty="0"/>
            <a:t>Borderline Personality Disorder : Features instability in relationships, self-image, and affect, along with impulsivity</a:t>
          </a:r>
        </a:p>
      </dsp:txBody>
      <dsp:txXfrm>
        <a:off x="27125" y="3148208"/>
        <a:ext cx="3037500" cy="1977187"/>
      </dsp:txXfrm>
    </dsp:sp>
    <dsp:sp modelId="{31F3F30C-35F4-41A2-AC49-24C85C5CBF6A}">
      <dsp:nvSpPr>
        <dsp:cNvPr id="0" name=""/>
        <dsp:cNvSpPr/>
      </dsp:nvSpPr>
      <dsp:spPr>
        <a:xfrm>
          <a:off x="4359982" y="688269"/>
          <a:ext cx="1852875" cy="1852875"/>
        </a:xfrm>
        <a:prstGeom prst="round2DiagRect">
          <a:avLst>
            <a:gd name="adj1" fmla="val 29727"/>
            <a:gd name="adj2" fmla="val 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DC9F54F-E0E3-4A9F-A71B-59963476B3A2}">
      <dsp:nvSpPr>
        <dsp:cNvPr id="0" name=""/>
        <dsp:cNvSpPr/>
      </dsp:nvSpPr>
      <dsp:spPr>
        <a:xfrm>
          <a:off x="4754857" y="1083144"/>
          <a:ext cx="1063125" cy="106312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40878DA-5635-4FF0-921F-5CE7C4D07EC4}">
      <dsp:nvSpPr>
        <dsp:cNvPr id="0" name=""/>
        <dsp:cNvSpPr/>
      </dsp:nvSpPr>
      <dsp:spPr>
        <a:xfrm>
          <a:off x="3596187" y="3058390"/>
          <a:ext cx="3380464" cy="20969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55650">
            <a:lnSpc>
              <a:spcPct val="90000"/>
            </a:lnSpc>
            <a:spcBef>
              <a:spcPct val="0"/>
            </a:spcBef>
            <a:spcAft>
              <a:spcPct val="35000"/>
            </a:spcAft>
            <a:buNone/>
            <a:defRPr cap="all"/>
          </a:pPr>
          <a:r>
            <a:rPr lang="en-US" sz="1700" kern="1200" dirty="0"/>
            <a:t>Antisocial Personality Disorder: A lack of regard for the moral or legal standards in the local culture, manifesting as a failure to conform to these norms</a:t>
          </a:r>
        </a:p>
      </dsp:txBody>
      <dsp:txXfrm>
        <a:off x="3596187" y="3058390"/>
        <a:ext cx="3380464" cy="2096945"/>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A0DA48-3455-4409-AD20-02D84A11227A}">
      <dsp:nvSpPr>
        <dsp:cNvPr id="0" name=""/>
        <dsp:cNvSpPr/>
      </dsp:nvSpPr>
      <dsp:spPr>
        <a:xfrm>
          <a:off x="554130" y="631883"/>
          <a:ext cx="1544062" cy="1544062"/>
        </a:xfrm>
        <a:prstGeom prst="round2DiagRect">
          <a:avLst>
            <a:gd name="adj1" fmla="val 29727"/>
            <a:gd name="adj2" fmla="val 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6C51C7A-05D8-4E88-82BC-6FC33B9CACB9}">
      <dsp:nvSpPr>
        <dsp:cNvPr id="0" name=""/>
        <dsp:cNvSpPr/>
      </dsp:nvSpPr>
      <dsp:spPr>
        <a:xfrm>
          <a:off x="883192" y="960946"/>
          <a:ext cx="885937" cy="88593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E5C1852-8C45-4BDB-A677-C85A5A49D6FD}">
      <dsp:nvSpPr>
        <dsp:cNvPr id="0" name=""/>
        <dsp:cNvSpPr/>
      </dsp:nvSpPr>
      <dsp:spPr>
        <a:xfrm>
          <a:off x="60536" y="2656883"/>
          <a:ext cx="2531250" cy="24968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90000"/>
            </a:lnSpc>
            <a:spcBef>
              <a:spcPct val="0"/>
            </a:spcBef>
            <a:spcAft>
              <a:spcPct val="35000"/>
            </a:spcAft>
            <a:buNone/>
            <a:defRPr cap="all"/>
          </a:pPr>
          <a:r>
            <a:rPr lang="en-US" sz="2000" kern="1200" dirty="0">
              <a:latin typeface="Arial" panose="020B0604020202020204" pitchFamily="34" charset="0"/>
              <a:cs typeface="Arial" panose="020B0604020202020204" pitchFamily="34" charset="0"/>
            </a:rPr>
            <a:t>Obsessive-Compulsive Disorder : Characterized by unwanted repeated thoughts and/or actions</a:t>
          </a:r>
        </a:p>
      </dsp:txBody>
      <dsp:txXfrm>
        <a:off x="60536" y="2656883"/>
        <a:ext cx="2531250" cy="2496890"/>
      </dsp:txXfrm>
    </dsp:sp>
    <dsp:sp modelId="{D68F3B3C-A254-4ECB-8FFB-B3DF26D4B8DA}">
      <dsp:nvSpPr>
        <dsp:cNvPr id="0" name=""/>
        <dsp:cNvSpPr/>
      </dsp:nvSpPr>
      <dsp:spPr>
        <a:xfrm>
          <a:off x="3528349" y="631883"/>
          <a:ext cx="1544062" cy="1544062"/>
        </a:xfrm>
        <a:prstGeom prst="round2DiagRect">
          <a:avLst>
            <a:gd name="adj1" fmla="val 29727"/>
            <a:gd name="adj2" fmla="val 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ABD8CF0-07EF-4C5D-A181-6A5260ECB5B0}">
      <dsp:nvSpPr>
        <dsp:cNvPr id="0" name=""/>
        <dsp:cNvSpPr/>
      </dsp:nvSpPr>
      <dsp:spPr>
        <a:xfrm>
          <a:off x="3857411" y="960946"/>
          <a:ext cx="885937" cy="88593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84F545F-6942-4911-A01B-2EF67AAA4B96}">
      <dsp:nvSpPr>
        <dsp:cNvPr id="0" name=""/>
        <dsp:cNvSpPr/>
      </dsp:nvSpPr>
      <dsp:spPr>
        <a:xfrm>
          <a:off x="3034755" y="2656883"/>
          <a:ext cx="2531250" cy="24968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889000">
            <a:lnSpc>
              <a:spcPct val="90000"/>
            </a:lnSpc>
            <a:spcBef>
              <a:spcPct val="0"/>
            </a:spcBef>
            <a:spcAft>
              <a:spcPct val="35000"/>
            </a:spcAft>
            <a:buSzPts val="1000"/>
            <a:buFont typeface="Symbol" panose="05050102010706020507" pitchFamily="18" charset="2"/>
            <a:buNone/>
          </a:pPr>
          <a:r>
            <a:rPr lang="en-US" sz="2000" kern="1200" dirty="0"/>
            <a:t>Persistent difficulty discarding or parting with possessions, regardless of their actual value, due to a perceived need to save them and distress associated with discarding them.</a:t>
          </a:r>
        </a:p>
      </dsp:txBody>
      <dsp:txXfrm>
        <a:off x="3034755" y="2656883"/>
        <a:ext cx="2531250" cy="2496890"/>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BB0EC2-9514-40A9-8855-62F1D0E954CE}">
      <dsp:nvSpPr>
        <dsp:cNvPr id="0" name=""/>
        <dsp:cNvSpPr/>
      </dsp:nvSpPr>
      <dsp:spPr>
        <a:xfrm>
          <a:off x="1283" y="162863"/>
          <a:ext cx="4505585" cy="286104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781F733-7B6F-4B2B-8C88-214EBF12CCE9}">
      <dsp:nvSpPr>
        <dsp:cNvPr id="0" name=""/>
        <dsp:cNvSpPr/>
      </dsp:nvSpPr>
      <dsp:spPr>
        <a:xfrm>
          <a:off x="501904" y="638452"/>
          <a:ext cx="4505585" cy="286104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a:t>Post-Traumatic Stress Disorder : Can develop after exposure to a terrifying event or ordeal in which there was the potential for or actual occurrence of grave physical harm</a:t>
          </a:r>
        </a:p>
      </dsp:txBody>
      <dsp:txXfrm>
        <a:off x="585701" y="722249"/>
        <a:ext cx="4337991" cy="2693452"/>
      </dsp:txXfrm>
    </dsp:sp>
    <dsp:sp modelId="{CF6AF2E8-43B7-4CE4-88AD-A6739480EE75}">
      <dsp:nvSpPr>
        <dsp:cNvPr id="0" name=""/>
        <dsp:cNvSpPr/>
      </dsp:nvSpPr>
      <dsp:spPr>
        <a:xfrm>
          <a:off x="5508110" y="162863"/>
          <a:ext cx="4505585" cy="286104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F7B762A-BE68-467E-9857-0C8DFA350410}">
      <dsp:nvSpPr>
        <dsp:cNvPr id="0" name=""/>
        <dsp:cNvSpPr/>
      </dsp:nvSpPr>
      <dsp:spPr>
        <a:xfrm>
          <a:off x="6008730" y="638452"/>
          <a:ext cx="4505585" cy="286104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kern="1200"/>
            <a:t>Adjustment Disorders: Occur in response to a significant life change or stressor, resulting in symptoms such as depression, anxiety, and behavioral problems that are disproportionate to the stressor</a:t>
          </a:r>
        </a:p>
      </dsp:txBody>
      <dsp:txXfrm>
        <a:off x="6092527" y="722249"/>
        <a:ext cx="4337991" cy="2693452"/>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D2C074-0B5F-48D8-B61F-A86F724DDF88}">
      <dsp:nvSpPr>
        <dsp:cNvPr id="0" name=""/>
        <dsp:cNvSpPr/>
      </dsp:nvSpPr>
      <dsp:spPr>
        <a:xfrm>
          <a:off x="1283" y="162863"/>
          <a:ext cx="4505585" cy="286104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5E85402-C7D7-4D40-945C-52E4677698C9}">
      <dsp:nvSpPr>
        <dsp:cNvPr id="0" name=""/>
        <dsp:cNvSpPr/>
      </dsp:nvSpPr>
      <dsp:spPr>
        <a:xfrm>
          <a:off x="501904" y="638452"/>
          <a:ext cx="4505585" cy="286104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a:t>Anorexia Nervosa: Characterized by an abnormally low body weight, an intense fear of gaining weight, and a distorted perception of body weight or shape</a:t>
          </a:r>
        </a:p>
      </dsp:txBody>
      <dsp:txXfrm>
        <a:off x="585701" y="722249"/>
        <a:ext cx="4337991" cy="2693452"/>
      </dsp:txXfrm>
    </dsp:sp>
    <dsp:sp modelId="{4DEE3C70-68B1-4700-91FC-E0006375D860}">
      <dsp:nvSpPr>
        <dsp:cNvPr id="0" name=""/>
        <dsp:cNvSpPr/>
      </dsp:nvSpPr>
      <dsp:spPr>
        <a:xfrm>
          <a:off x="5508110" y="162863"/>
          <a:ext cx="4505585" cy="286104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1737F79-3CD7-4197-B3D3-7612578EE5BC}">
      <dsp:nvSpPr>
        <dsp:cNvPr id="0" name=""/>
        <dsp:cNvSpPr/>
      </dsp:nvSpPr>
      <dsp:spPr>
        <a:xfrm>
          <a:off x="6008730" y="638452"/>
          <a:ext cx="4505585" cy="286104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n-US" sz="2300" kern="1200"/>
            <a:t>Bulimia Nervosa: Involves episodes of binge eating followed by behaviors that compensate for the overeating, such as forced vomiting, excessive exercise, or extreme use of laxatives or diuretics</a:t>
          </a:r>
        </a:p>
      </dsp:txBody>
      <dsp:txXfrm>
        <a:off x="6092527" y="722249"/>
        <a:ext cx="4337991" cy="2693452"/>
      </dsp:txXfrm>
    </dsp:sp>
  </dsp:spTree>
</dsp:drawing>
</file>

<file path=ppt/diagrams/layout1.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2.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3.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15.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16.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2.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20.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2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4.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5.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7.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8.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DF9204-3F29-4C3A-BA41-3063400202C4}"/>
              </a:ext>
            </a:extLst>
          </p:cNvPr>
          <p:cNvSpPr>
            <a:spLocks noGrp="1"/>
          </p:cNvSpPr>
          <p:nvPr>
            <p:ph type="ctrTitle"/>
          </p:nvPr>
        </p:nvSpPr>
        <p:spPr>
          <a:xfrm>
            <a:off x="1524000" y="1122363"/>
            <a:ext cx="9144000" cy="2387600"/>
          </a:xfrm>
        </p:spPr>
        <p:txBody>
          <a:bodyPr anchor="b"/>
          <a:lstStyle>
            <a:lvl1pPr algn="ctr">
              <a:defRPr sz="4400"/>
            </a:lvl1pPr>
          </a:lstStyle>
          <a:p>
            <a:r>
              <a:rPr lang="en-US" dirty="0"/>
              <a:t>Click to edit Master title style</a:t>
            </a:r>
          </a:p>
        </p:txBody>
      </p:sp>
      <p:sp>
        <p:nvSpPr>
          <p:cNvPr id="3" name="Subtitle 2">
            <a:extLst>
              <a:ext uri="{FF2B5EF4-FFF2-40B4-BE49-F238E27FC236}">
                <a16:creationId xmlns:a16="http://schemas.microsoft.com/office/drawing/2014/main" id="{203393CD-7262-4AC7-80E6-52FE6F3F39BA}"/>
              </a:ext>
            </a:extLst>
          </p:cNvPr>
          <p:cNvSpPr>
            <a:spLocks noGrp="1"/>
          </p:cNvSpPr>
          <p:nvPr>
            <p:ph type="subTitle" idx="1"/>
          </p:nvPr>
        </p:nvSpPr>
        <p:spPr>
          <a:xfrm>
            <a:off x="1524000" y="3602038"/>
            <a:ext cx="9144000" cy="1655762"/>
          </a:xfrm>
        </p:spPr>
        <p:txBody>
          <a:bodyPr/>
          <a:lstStyle>
            <a:lvl1pPr marL="0" indent="0" algn="ctr">
              <a:buNone/>
              <a:defRPr sz="20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D7D430AE-0210-4E82-AD7B-41B112DE7F7D}"/>
              </a:ext>
            </a:extLst>
          </p:cNvPr>
          <p:cNvSpPr>
            <a:spLocks noGrp="1"/>
          </p:cNvSpPr>
          <p:nvPr>
            <p:ph type="dt" sz="half" idx="10"/>
          </p:nvPr>
        </p:nvSpPr>
        <p:spPr/>
        <p:txBody>
          <a:bodyPr/>
          <a:lstStyle>
            <a:lvl1pPr>
              <a:defRPr>
                <a:latin typeface="+mn-lt"/>
              </a:defRPr>
            </a:lvl1pPr>
          </a:lstStyle>
          <a:p>
            <a:fld id="{11A6662E-FAF4-44BC-88B5-85A7CBFB6D30}" type="datetime1">
              <a:rPr lang="en-US" smtClean="0"/>
              <a:pPr/>
              <a:t>5/8/2024</a:t>
            </a:fld>
            <a:endParaRPr lang="en-US"/>
          </a:p>
        </p:txBody>
      </p:sp>
      <p:sp>
        <p:nvSpPr>
          <p:cNvPr id="5" name="Footer Placeholder 4">
            <a:extLst>
              <a:ext uri="{FF2B5EF4-FFF2-40B4-BE49-F238E27FC236}">
                <a16:creationId xmlns:a16="http://schemas.microsoft.com/office/drawing/2014/main" id="{0F221974-7DEC-459D-9642-CB5B59C82771}"/>
              </a:ext>
            </a:extLst>
          </p:cNvPr>
          <p:cNvSpPr>
            <a:spLocks noGrp="1"/>
          </p:cNvSpPr>
          <p:nvPr>
            <p:ph type="ftr" sz="quarter" idx="11"/>
          </p:nvPr>
        </p:nvSpPr>
        <p:spPr/>
        <p:txBody>
          <a:bodyPr/>
          <a:lstStyle>
            <a:lvl1pPr>
              <a:defRPr>
                <a:latin typeface="+mn-lt"/>
              </a:defRPr>
            </a:lvl1pPr>
          </a:lstStyle>
          <a:p>
            <a:endParaRPr lang="en-US"/>
          </a:p>
        </p:txBody>
      </p:sp>
      <p:sp>
        <p:nvSpPr>
          <p:cNvPr id="6" name="Slide Number Placeholder 5">
            <a:extLst>
              <a:ext uri="{FF2B5EF4-FFF2-40B4-BE49-F238E27FC236}">
                <a16:creationId xmlns:a16="http://schemas.microsoft.com/office/drawing/2014/main" id="{60731837-C94E-4B5B-BCF0-110C69EDB41C}"/>
              </a:ext>
            </a:extLst>
          </p:cNvPr>
          <p:cNvSpPr>
            <a:spLocks noGrp="1"/>
          </p:cNvSpPr>
          <p:nvPr>
            <p:ph type="sldNum" sz="quarter" idx="12"/>
          </p:nvPr>
        </p:nvSpPr>
        <p:spPr/>
        <p:txBody>
          <a:bodyPr/>
          <a:lstStyle>
            <a:lvl1pPr>
              <a:defRPr>
                <a:latin typeface="+mn-lt"/>
              </a:defRPr>
            </a:lvl1pPr>
          </a:lstStyle>
          <a:p>
            <a:fld id="{73B850FF-6169-4056-8077-06FFA93A5366}" type="slidenum">
              <a:rPr lang="en-US" smtClean="0"/>
              <a:pPr/>
              <a:t>‹#›</a:t>
            </a:fld>
            <a:endParaRPr lang="en-US"/>
          </a:p>
        </p:txBody>
      </p:sp>
    </p:spTree>
    <p:extLst>
      <p:ext uri="{BB962C8B-B14F-4D97-AF65-F5344CB8AC3E}">
        <p14:creationId xmlns:p14="http://schemas.microsoft.com/office/powerpoint/2010/main" val="37084812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7ABDD2-E186-4F25-8FDE-D1E875E9C30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318CC5B-A7E0-48B1-8329-6533AC76E7B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3905B1B-77FE-4BFC-BF87-87DA989F0082}"/>
              </a:ext>
            </a:extLst>
          </p:cNvPr>
          <p:cNvSpPr>
            <a:spLocks noGrp="1"/>
          </p:cNvSpPr>
          <p:nvPr>
            <p:ph type="dt" sz="half" idx="10"/>
          </p:nvPr>
        </p:nvSpPr>
        <p:spPr/>
        <p:txBody>
          <a:bodyPr/>
          <a:lstStyle/>
          <a:p>
            <a:fld id="{4C559632-1575-4E14-B53B-3DC3D5ED3947}" type="datetime1">
              <a:rPr lang="en-US" smtClean="0"/>
              <a:t>5/8/2024</a:t>
            </a:fld>
            <a:endParaRPr lang="en-US"/>
          </a:p>
        </p:txBody>
      </p:sp>
      <p:sp>
        <p:nvSpPr>
          <p:cNvPr id="5" name="Footer Placeholder 4">
            <a:extLst>
              <a:ext uri="{FF2B5EF4-FFF2-40B4-BE49-F238E27FC236}">
                <a16:creationId xmlns:a16="http://schemas.microsoft.com/office/drawing/2014/main" id="{3118531E-1B90-4631-BD37-4BB1DBFABF4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38A55E8-88DC-4280-8E04-FF50FF8EDB5A}"/>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13007464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960633D-90E4-4F5A-9EBF-DDEC2B0B471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DDD3065-FA3D-42C8-BFDA-967C87F4F28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4DC126F-38E2-4425-861F-98ED432284BA}"/>
              </a:ext>
            </a:extLst>
          </p:cNvPr>
          <p:cNvSpPr>
            <a:spLocks noGrp="1"/>
          </p:cNvSpPr>
          <p:nvPr>
            <p:ph type="dt" sz="half" idx="10"/>
          </p:nvPr>
        </p:nvSpPr>
        <p:spPr/>
        <p:txBody>
          <a:bodyPr/>
          <a:lstStyle/>
          <a:p>
            <a:fld id="{CC4A6868-2568-4CC9-B302-F37117B01A6E}" type="datetime1">
              <a:rPr lang="en-US" smtClean="0"/>
              <a:t>5/8/2024</a:t>
            </a:fld>
            <a:endParaRPr lang="en-US"/>
          </a:p>
        </p:txBody>
      </p:sp>
      <p:sp>
        <p:nvSpPr>
          <p:cNvPr id="5" name="Footer Placeholder 4">
            <a:extLst>
              <a:ext uri="{FF2B5EF4-FFF2-40B4-BE49-F238E27FC236}">
                <a16:creationId xmlns:a16="http://schemas.microsoft.com/office/drawing/2014/main" id="{CA9645D8-F22A-4354-A8B3-96E8A2D232A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59E2295-A616-4D57-8800-7B7E213A8CC8}"/>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6214078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4CC1FC-ADE8-488C-A1DA-2FD569FD4D09}"/>
              </a:ext>
            </a:extLst>
          </p:cNvPr>
          <p:cNvSpPr>
            <a:spLocks noGrp="1"/>
          </p:cNvSpPr>
          <p:nvPr>
            <p:ph type="title"/>
          </p:nvPr>
        </p:nvSpPr>
        <p:spPr>
          <a:xfrm>
            <a:off x="838200" y="365760"/>
            <a:ext cx="10515600" cy="1325563"/>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57F02842-38C3-46D6-8527-0F6FE623C511}"/>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0E864CF5-F681-40C2-88CC-E02206C9CECB}"/>
              </a:ext>
            </a:extLst>
          </p:cNvPr>
          <p:cNvSpPr>
            <a:spLocks noGrp="1"/>
          </p:cNvSpPr>
          <p:nvPr>
            <p:ph type="dt" sz="half" idx="10"/>
          </p:nvPr>
        </p:nvSpPr>
        <p:spPr/>
        <p:txBody>
          <a:bodyPr/>
          <a:lstStyle/>
          <a:p>
            <a:fld id="{0055F08A-1E71-4B2B-BB49-E743F2903911}" type="datetime1">
              <a:rPr lang="en-US" smtClean="0"/>
              <a:t>5/8/2024</a:t>
            </a:fld>
            <a:endParaRPr lang="en-US" dirty="0"/>
          </a:p>
        </p:txBody>
      </p:sp>
      <p:sp>
        <p:nvSpPr>
          <p:cNvPr id="5" name="Footer Placeholder 4">
            <a:extLst>
              <a:ext uri="{FF2B5EF4-FFF2-40B4-BE49-F238E27FC236}">
                <a16:creationId xmlns:a16="http://schemas.microsoft.com/office/drawing/2014/main" id="{82C04753-4FE4-4A6F-99BB-CFFC92E0CD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A569D1-DB13-4BD9-8BA9-0DEAD98F893F}"/>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23454852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20B05-7BF6-4073-9106-FA19E97273CB}"/>
              </a:ext>
            </a:extLst>
          </p:cNvPr>
          <p:cNvSpPr>
            <a:spLocks noGrp="1"/>
          </p:cNvSpPr>
          <p:nvPr>
            <p:ph type="title"/>
          </p:nvPr>
        </p:nvSpPr>
        <p:spPr>
          <a:xfrm>
            <a:off x="831850" y="1709738"/>
            <a:ext cx="10515600" cy="2852737"/>
          </a:xfrm>
        </p:spPr>
        <p:txBody>
          <a:bodyPr anchor="b"/>
          <a:lstStyle>
            <a:lvl1pPr>
              <a:defRPr sz="44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4E8EE8D7-6B58-4A3F-9DD5-E563D5192A68}"/>
              </a:ext>
            </a:extLst>
          </p:cNvPr>
          <p:cNvSpPr>
            <a:spLocks noGrp="1"/>
          </p:cNvSpPr>
          <p:nvPr>
            <p:ph type="body" idx="1"/>
          </p:nvPr>
        </p:nvSpPr>
        <p:spPr>
          <a:xfrm>
            <a:off x="831850" y="4589463"/>
            <a:ext cx="105156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102990E-9F0A-446A-B5B8-459CA8D98D92}"/>
              </a:ext>
            </a:extLst>
          </p:cNvPr>
          <p:cNvSpPr>
            <a:spLocks noGrp="1"/>
          </p:cNvSpPr>
          <p:nvPr>
            <p:ph type="dt" sz="half" idx="10"/>
          </p:nvPr>
        </p:nvSpPr>
        <p:spPr/>
        <p:txBody>
          <a:bodyPr/>
          <a:lstStyle/>
          <a:p>
            <a:fld id="{15417D9E-721A-44BB-8863-9873FE64DA75}" type="datetime1">
              <a:rPr lang="en-US" smtClean="0"/>
              <a:t>5/8/2024</a:t>
            </a:fld>
            <a:endParaRPr lang="en-US"/>
          </a:p>
        </p:txBody>
      </p:sp>
      <p:sp>
        <p:nvSpPr>
          <p:cNvPr id="5" name="Footer Placeholder 4">
            <a:extLst>
              <a:ext uri="{FF2B5EF4-FFF2-40B4-BE49-F238E27FC236}">
                <a16:creationId xmlns:a16="http://schemas.microsoft.com/office/drawing/2014/main" id="{89E68EAA-4377-45FF-9D7C-9E77BC9F27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207FA71-74C3-44B8-A0AC-E18A1E76B43D}"/>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32214448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B71F12-2D88-4F76-AF46-BD5156C127A9}"/>
              </a:ext>
            </a:extLst>
          </p:cNvPr>
          <p:cNvSpPr>
            <a:spLocks noGrp="1"/>
          </p:cNvSpPr>
          <p:nvPr>
            <p:ph type="title"/>
          </p:nvPr>
        </p:nvSpPr>
        <p:spPr>
          <a:xfrm>
            <a:off x="838200" y="365760"/>
            <a:ext cx="10515600" cy="1325563"/>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E6E1AA46-E3EB-4704-B019-F90F1E6177A5}"/>
              </a:ext>
            </a:extLst>
          </p:cNvPr>
          <p:cNvSpPr>
            <a:spLocks noGrp="1"/>
          </p:cNvSpPr>
          <p:nvPr>
            <p:ph sz="half" idx="1"/>
          </p:nvPr>
        </p:nvSpPr>
        <p:spPr>
          <a:xfrm>
            <a:off x="838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5C17480F-A530-4D05-9A22-E573FB4BA62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5B56FDA-C47A-4F4A-A364-BA60A25AB90A}"/>
              </a:ext>
            </a:extLst>
          </p:cNvPr>
          <p:cNvSpPr>
            <a:spLocks noGrp="1"/>
          </p:cNvSpPr>
          <p:nvPr>
            <p:ph type="dt" sz="half" idx="10"/>
          </p:nvPr>
        </p:nvSpPr>
        <p:spPr/>
        <p:txBody>
          <a:bodyPr/>
          <a:lstStyle/>
          <a:p>
            <a:fld id="{5F31DA2F-80B8-49CF-99FB-5ABCA53A607A}" type="datetime1">
              <a:rPr lang="en-US" smtClean="0"/>
              <a:t>5/8/2024</a:t>
            </a:fld>
            <a:endParaRPr lang="en-US"/>
          </a:p>
        </p:txBody>
      </p:sp>
      <p:sp>
        <p:nvSpPr>
          <p:cNvPr id="6" name="Footer Placeholder 5">
            <a:extLst>
              <a:ext uri="{FF2B5EF4-FFF2-40B4-BE49-F238E27FC236}">
                <a16:creationId xmlns:a16="http://schemas.microsoft.com/office/drawing/2014/main" id="{7326D8DD-6D84-44D4-8A1B-57615B3ED8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4C8FE31-B577-4017-8AFE-A8BA09596E9C}"/>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12082219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EC28C9-B8CC-413F-9FFA-626680E4A82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B53FE72-9D42-45F5-A37F-B12130388AD5}"/>
              </a:ext>
            </a:extLst>
          </p:cNvPr>
          <p:cNvSpPr>
            <a:spLocks noGrp="1"/>
          </p:cNvSpPr>
          <p:nvPr>
            <p:ph type="body" idx="1"/>
          </p:nvPr>
        </p:nvSpPr>
        <p:spPr>
          <a:xfrm>
            <a:off x="839788" y="1752600"/>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EE3A31D-9B5F-4DE3-B18D-F7F77782EB46}"/>
              </a:ext>
            </a:extLst>
          </p:cNvPr>
          <p:cNvSpPr>
            <a:spLocks noGrp="1"/>
          </p:cNvSpPr>
          <p:nvPr>
            <p:ph sz="half" idx="2"/>
          </p:nvPr>
        </p:nvSpPr>
        <p:spPr>
          <a:xfrm>
            <a:off x="839788" y="2666999"/>
            <a:ext cx="5157787" cy="35226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F0BE1D2D-822C-466C-A7B9-1A2D97366A41}"/>
              </a:ext>
            </a:extLst>
          </p:cNvPr>
          <p:cNvSpPr>
            <a:spLocks noGrp="1"/>
          </p:cNvSpPr>
          <p:nvPr>
            <p:ph type="body" sz="quarter" idx="3"/>
          </p:nvPr>
        </p:nvSpPr>
        <p:spPr>
          <a:xfrm>
            <a:off x="6172200" y="1752600"/>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6F13B2C-44CA-49C4-BC84-02AF1638F381}"/>
              </a:ext>
            </a:extLst>
          </p:cNvPr>
          <p:cNvSpPr>
            <a:spLocks noGrp="1"/>
          </p:cNvSpPr>
          <p:nvPr>
            <p:ph sz="quarter" idx="4"/>
          </p:nvPr>
        </p:nvSpPr>
        <p:spPr>
          <a:xfrm>
            <a:off x="6172200" y="2666999"/>
            <a:ext cx="5183188" cy="35226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793CB55-E9C1-4CE6-9B61-81B71475B960}"/>
              </a:ext>
            </a:extLst>
          </p:cNvPr>
          <p:cNvSpPr>
            <a:spLocks noGrp="1"/>
          </p:cNvSpPr>
          <p:nvPr>
            <p:ph type="dt" sz="half" idx="10"/>
          </p:nvPr>
        </p:nvSpPr>
        <p:spPr/>
        <p:txBody>
          <a:bodyPr/>
          <a:lstStyle/>
          <a:p>
            <a:fld id="{28852172-E6C9-4B6C-929A-A9DE3837BBF1}" type="datetime1">
              <a:rPr lang="en-US" smtClean="0"/>
              <a:t>5/8/2024</a:t>
            </a:fld>
            <a:endParaRPr lang="en-US"/>
          </a:p>
        </p:txBody>
      </p:sp>
      <p:sp>
        <p:nvSpPr>
          <p:cNvPr id="8" name="Footer Placeholder 7">
            <a:extLst>
              <a:ext uri="{FF2B5EF4-FFF2-40B4-BE49-F238E27FC236}">
                <a16:creationId xmlns:a16="http://schemas.microsoft.com/office/drawing/2014/main" id="{0DF22318-747B-4EC9-862C-D9FD488CCCE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CFBDDDF-16BD-438D-937D-0E3E30E74E86}"/>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38167309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792D5F-0BD4-4517-9233-E08AF405B6DE}"/>
              </a:ext>
            </a:extLst>
          </p:cNvPr>
          <p:cNvSpPr>
            <a:spLocks noGrp="1"/>
          </p:cNvSpPr>
          <p:nvPr>
            <p:ph type="title"/>
          </p:nvPr>
        </p:nvSpPr>
        <p:spPr>
          <a:xfrm>
            <a:off x="838200" y="365760"/>
            <a:ext cx="10515600" cy="1325563"/>
          </a:xfrm>
        </p:spPr>
        <p:txBody>
          <a:bodyPr/>
          <a:lstStyle/>
          <a:p>
            <a:r>
              <a:rPr lang="en-US"/>
              <a:t>Click to edit Master title style</a:t>
            </a:r>
          </a:p>
        </p:txBody>
      </p:sp>
      <p:sp>
        <p:nvSpPr>
          <p:cNvPr id="3" name="Date Placeholder 2">
            <a:extLst>
              <a:ext uri="{FF2B5EF4-FFF2-40B4-BE49-F238E27FC236}">
                <a16:creationId xmlns:a16="http://schemas.microsoft.com/office/drawing/2014/main" id="{B83523B8-51E3-48B8-BFD8-CE950619804E}"/>
              </a:ext>
            </a:extLst>
          </p:cNvPr>
          <p:cNvSpPr>
            <a:spLocks noGrp="1"/>
          </p:cNvSpPr>
          <p:nvPr>
            <p:ph type="dt" sz="half" idx="10"/>
          </p:nvPr>
        </p:nvSpPr>
        <p:spPr/>
        <p:txBody>
          <a:bodyPr/>
          <a:lstStyle/>
          <a:p>
            <a:fld id="{3AB41CFF-90C9-47B3-9DA1-F2BF8D839F7E}" type="datetime1">
              <a:rPr lang="en-US" smtClean="0"/>
              <a:t>5/8/2024</a:t>
            </a:fld>
            <a:endParaRPr lang="en-US"/>
          </a:p>
        </p:txBody>
      </p:sp>
      <p:sp>
        <p:nvSpPr>
          <p:cNvPr id="4" name="Footer Placeholder 3">
            <a:extLst>
              <a:ext uri="{FF2B5EF4-FFF2-40B4-BE49-F238E27FC236}">
                <a16:creationId xmlns:a16="http://schemas.microsoft.com/office/drawing/2014/main" id="{7D739B90-5D50-4424-B51D-53C39162186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16F9286-3A00-4D3C-A3F0-50AC9045C4E1}"/>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11507451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2933BE2-665A-42DA-A3B7-835F81A3F46B}"/>
              </a:ext>
            </a:extLst>
          </p:cNvPr>
          <p:cNvSpPr>
            <a:spLocks noGrp="1"/>
          </p:cNvSpPr>
          <p:nvPr>
            <p:ph type="dt" sz="half" idx="10"/>
          </p:nvPr>
        </p:nvSpPr>
        <p:spPr/>
        <p:txBody>
          <a:bodyPr/>
          <a:lstStyle/>
          <a:p>
            <a:fld id="{F06048FA-06AB-4884-A69B-986B96E68A24}" type="datetime1">
              <a:rPr lang="en-US" smtClean="0"/>
              <a:t>5/8/2024</a:t>
            </a:fld>
            <a:endParaRPr lang="en-US"/>
          </a:p>
        </p:txBody>
      </p:sp>
      <p:sp>
        <p:nvSpPr>
          <p:cNvPr id="3" name="Footer Placeholder 2">
            <a:extLst>
              <a:ext uri="{FF2B5EF4-FFF2-40B4-BE49-F238E27FC236}">
                <a16:creationId xmlns:a16="http://schemas.microsoft.com/office/drawing/2014/main" id="{634DBCBD-AD42-432D-ABA9-20D616AF3ED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E140251-3596-4673-B24B-59A6F9ED8FB3}"/>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39906760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6A81A1-6D8E-4DD6-8E49-DABDE6D107E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693F18F-F78D-4A31-A6BC-6552105BCFD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582C2F4-BDF4-4A4F-AA3D-52692932C24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113850F-5C87-4F08-9658-EAF049B60EB0}"/>
              </a:ext>
            </a:extLst>
          </p:cNvPr>
          <p:cNvSpPr>
            <a:spLocks noGrp="1"/>
          </p:cNvSpPr>
          <p:nvPr>
            <p:ph type="dt" sz="half" idx="10"/>
          </p:nvPr>
        </p:nvSpPr>
        <p:spPr/>
        <p:txBody>
          <a:bodyPr/>
          <a:lstStyle/>
          <a:p>
            <a:fld id="{50DB7ABA-0172-4F9C-889D-567164F66BCD}" type="datetime1">
              <a:rPr lang="en-US" smtClean="0"/>
              <a:t>5/8/2024</a:t>
            </a:fld>
            <a:endParaRPr lang="en-US"/>
          </a:p>
        </p:txBody>
      </p:sp>
      <p:sp>
        <p:nvSpPr>
          <p:cNvPr id="6" name="Footer Placeholder 5">
            <a:extLst>
              <a:ext uri="{FF2B5EF4-FFF2-40B4-BE49-F238E27FC236}">
                <a16:creationId xmlns:a16="http://schemas.microsoft.com/office/drawing/2014/main" id="{210BCE9A-A746-4439-B5D3-966FBC8E5FC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41D3B51-AA2E-4AA1-8062-A0D476D80CCB}"/>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8869807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D02CF7-F453-4B3E-9510-D747979878A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3E2A1B9-8A2A-4B49-8B79-76D3EEB36B4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BD9FEA03-0EC4-4085-AE63-4AA492D61A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605AD5B-0DEA-4C6F-94D2-FAA99F2E5DA9}"/>
              </a:ext>
            </a:extLst>
          </p:cNvPr>
          <p:cNvSpPr>
            <a:spLocks noGrp="1"/>
          </p:cNvSpPr>
          <p:nvPr>
            <p:ph type="dt" sz="half" idx="10"/>
          </p:nvPr>
        </p:nvSpPr>
        <p:spPr/>
        <p:txBody>
          <a:bodyPr/>
          <a:lstStyle/>
          <a:p>
            <a:fld id="{78AC6A5B-8AE7-4A41-B5A7-9ADC6686DC18}" type="datetime1">
              <a:rPr lang="en-US" smtClean="0"/>
              <a:t>5/8/2024</a:t>
            </a:fld>
            <a:endParaRPr lang="en-US"/>
          </a:p>
        </p:txBody>
      </p:sp>
      <p:sp>
        <p:nvSpPr>
          <p:cNvPr id="6" name="Footer Placeholder 5">
            <a:extLst>
              <a:ext uri="{FF2B5EF4-FFF2-40B4-BE49-F238E27FC236}">
                <a16:creationId xmlns:a16="http://schemas.microsoft.com/office/drawing/2014/main" id="{F0DC6744-7CBA-4A1D-8F87-10699F9812F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EAD9048-35FF-4BE9-8157-BE4BAA1C7251}"/>
              </a:ext>
            </a:extLst>
          </p:cNvPr>
          <p:cNvSpPr>
            <a:spLocks noGrp="1"/>
          </p:cNvSpPr>
          <p:nvPr>
            <p:ph type="sldNum" sz="quarter" idx="12"/>
          </p:nvPr>
        </p:nvSpPr>
        <p:spPr/>
        <p:txBody>
          <a:bodyPr/>
          <a:lstStyle/>
          <a:p>
            <a:fld id="{73B850FF-6169-4056-8077-06FFA93A5366}" type="slidenum">
              <a:rPr lang="en-US" smtClean="0"/>
              <a:t>‹#›</a:t>
            </a:fld>
            <a:endParaRPr lang="en-US"/>
          </a:p>
        </p:txBody>
      </p:sp>
    </p:spTree>
    <p:extLst>
      <p:ext uri="{BB962C8B-B14F-4D97-AF65-F5344CB8AC3E}">
        <p14:creationId xmlns:p14="http://schemas.microsoft.com/office/powerpoint/2010/main" val="1853328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BABF38A-8A0D-492E-BD20-6CF4D46B50BD}"/>
              </a:ext>
              <a:ext uri="{C183D7F6-B498-43B3-948B-1728B52AA6E4}">
                <adec:decorative xmlns:adec="http://schemas.microsoft.com/office/drawing/2017/decorative" val="1"/>
              </a:ext>
            </a:extLst>
          </p:cNvPr>
          <p:cNvSpPr/>
          <p:nvPr/>
        </p:nvSpPr>
        <p:spPr>
          <a:xfrm>
            <a:off x="0" y="1"/>
            <a:ext cx="12192000" cy="6858004"/>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pic>
        <p:nvPicPr>
          <p:cNvPr id="40" name="Picture 39">
            <a:extLst>
              <a:ext uri="{FF2B5EF4-FFF2-40B4-BE49-F238E27FC236}">
                <a16:creationId xmlns:a16="http://schemas.microsoft.com/office/drawing/2014/main" id="{1CB7E8AE-A3AC-4BB7-A5C6-F00EC697B265}"/>
              </a:ext>
            </a:extLst>
          </p:cNvPr>
          <p:cNvPicPr>
            <a:picLocks noChangeAspect="1"/>
          </p:cNvPicPr>
          <p:nvPr/>
        </p:nvPicPr>
        <p:blipFill>
          <a:blip r:embed="rId13">
            <a:alphaModFix amt="35000"/>
            <a:extLst>
              <a:ext uri="{28A0092B-C50C-407E-A947-70E740481C1C}">
                <a14:useLocalDpi xmlns:a14="http://schemas.microsoft.com/office/drawing/2010/main" val="0"/>
              </a:ext>
            </a:extLst>
          </a:blip>
          <a:stretch>
            <a:fillRect/>
          </a:stretch>
        </p:blipFill>
        <p:spPr>
          <a:xfrm>
            <a:off x="0" y="1"/>
            <a:ext cx="12192000" cy="1392401"/>
          </a:xfrm>
          <a:prstGeom prst="rect">
            <a:avLst/>
          </a:prstGeom>
        </p:spPr>
      </p:pic>
      <p:sp>
        <p:nvSpPr>
          <p:cNvPr id="2" name="Title Placeholder 1">
            <a:extLst>
              <a:ext uri="{FF2B5EF4-FFF2-40B4-BE49-F238E27FC236}">
                <a16:creationId xmlns:a16="http://schemas.microsoft.com/office/drawing/2014/main" id="{E9984D45-0ED3-4D03-8E44-5E355C9134F1}"/>
              </a:ext>
            </a:extLst>
          </p:cNvPr>
          <p:cNvSpPr>
            <a:spLocks noGrp="1"/>
          </p:cNvSpPr>
          <p:nvPr>
            <p:ph type="title"/>
          </p:nvPr>
        </p:nvSpPr>
        <p:spPr>
          <a:xfrm>
            <a:off x="838200" y="425450"/>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1F687D6E-D1E9-489C-9AA9-3575C39BAA0B}"/>
              </a:ext>
            </a:extLst>
          </p:cNvPr>
          <p:cNvSpPr>
            <a:spLocks noGrp="1"/>
          </p:cNvSpPr>
          <p:nvPr>
            <p:ph type="body" idx="1"/>
          </p:nvPr>
        </p:nvSpPr>
        <p:spPr>
          <a:xfrm>
            <a:off x="838200" y="1949450"/>
            <a:ext cx="10515600" cy="41957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86364E9C-08EE-4B1B-B3FC-D6D997F4EA38}"/>
              </a:ext>
            </a:extLst>
          </p:cNvPr>
          <p:cNvSpPr>
            <a:spLocks noGrp="1"/>
          </p:cNvSpPr>
          <p:nvPr>
            <p:ph type="dt" sz="half" idx="2"/>
          </p:nvPr>
        </p:nvSpPr>
        <p:spPr>
          <a:xfrm>
            <a:off x="838200" y="6324600"/>
            <a:ext cx="2743200" cy="365125"/>
          </a:xfrm>
          <a:prstGeom prst="rect">
            <a:avLst/>
          </a:prstGeom>
        </p:spPr>
        <p:txBody>
          <a:bodyPr vert="horz" lIns="91440" tIns="45720" rIns="91440" bIns="45720" rtlCol="0" anchor="ctr"/>
          <a:lstStyle>
            <a:lvl1pPr algn="l">
              <a:defRPr sz="900">
                <a:solidFill>
                  <a:schemeClr val="bg1">
                    <a:alpha val="60000"/>
                  </a:schemeClr>
                </a:solidFill>
                <a:latin typeface="+mn-lt"/>
              </a:defRPr>
            </a:lvl1pPr>
          </a:lstStyle>
          <a:p>
            <a:fld id="{57E0CF6C-748E-4B7A-BC8B-3011EF78ED13}" type="datetime1">
              <a:rPr lang="en-US" smtClean="0"/>
              <a:pPr/>
              <a:t>5/8/2024</a:t>
            </a:fld>
            <a:endParaRPr lang="en-US" dirty="0"/>
          </a:p>
        </p:txBody>
      </p:sp>
      <p:sp>
        <p:nvSpPr>
          <p:cNvPr id="5" name="Footer Placeholder 4">
            <a:extLst>
              <a:ext uri="{FF2B5EF4-FFF2-40B4-BE49-F238E27FC236}">
                <a16:creationId xmlns:a16="http://schemas.microsoft.com/office/drawing/2014/main" id="{BAB0A1F1-38FE-4C27-81E6-A43A54793FC3}"/>
              </a:ext>
            </a:extLst>
          </p:cNvPr>
          <p:cNvSpPr>
            <a:spLocks noGrp="1"/>
          </p:cNvSpPr>
          <p:nvPr>
            <p:ph type="ftr" sz="quarter" idx="3"/>
          </p:nvPr>
        </p:nvSpPr>
        <p:spPr>
          <a:xfrm>
            <a:off x="4038600" y="6324600"/>
            <a:ext cx="4114800" cy="365125"/>
          </a:xfrm>
          <a:prstGeom prst="rect">
            <a:avLst/>
          </a:prstGeom>
        </p:spPr>
        <p:txBody>
          <a:bodyPr vert="horz" lIns="91440" tIns="45720" rIns="91440" bIns="45720" rtlCol="0" anchor="ctr"/>
          <a:lstStyle>
            <a:lvl1pPr algn="ctr">
              <a:defRPr sz="900">
                <a:solidFill>
                  <a:schemeClr val="bg1">
                    <a:alpha val="60000"/>
                  </a:schemeClr>
                </a:solidFill>
                <a:latin typeface="+mn-lt"/>
              </a:defRPr>
            </a:lvl1pPr>
          </a:lstStyle>
          <a:p>
            <a:endParaRPr lang="en-US" dirty="0"/>
          </a:p>
        </p:txBody>
      </p:sp>
      <p:sp>
        <p:nvSpPr>
          <p:cNvPr id="6" name="Slide Number Placeholder 5">
            <a:extLst>
              <a:ext uri="{FF2B5EF4-FFF2-40B4-BE49-F238E27FC236}">
                <a16:creationId xmlns:a16="http://schemas.microsoft.com/office/drawing/2014/main" id="{5E26B39A-FFD8-42EF-ADC7-7DB3B302F8B2}"/>
              </a:ext>
            </a:extLst>
          </p:cNvPr>
          <p:cNvSpPr>
            <a:spLocks noGrp="1"/>
          </p:cNvSpPr>
          <p:nvPr>
            <p:ph type="sldNum" sz="quarter" idx="4"/>
          </p:nvPr>
        </p:nvSpPr>
        <p:spPr>
          <a:xfrm>
            <a:off x="8610600" y="6324600"/>
            <a:ext cx="2743200" cy="365125"/>
          </a:xfrm>
          <a:prstGeom prst="rect">
            <a:avLst/>
          </a:prstGeom>
        </p:spPr>
        <p:txBody>
          <a:bodyPr vert="horz" lIns="91440" tIns="45720" rIns="91440" bIns="45720" rtlCol="0" anchor="ctr"/>
          <a:lstStyle>
            <a:lvl1pPr algn="r">
              <a:defRPr sz="900">
                <a:solidFill>
                  <a:schemeClr val="bg1">
                    <a:alpha val="60000"/>
                  </a:schemeClr>
                </a:solidFill>
                <a:latin typeface="+mn-lt"/>
              </a:defRPr>
            </a:lvl1pPr>
          </a:lstStyle>
          <a:p>
            <a:fld id="{73B850FF-6169-4056-8077-06FFA93A5366}" type="slidenum">
              <a:rPr lang="en-US" smtClean="0"/>
              <a:pPr/>
              <a:t>‹#›</a:t>
            </a:fld>
            <a:endParaRPr lang="en-US" dirty="0"/>
          </a:p>
        </p:txBody>
      </p:sp>
    </p:spTree>
    <p:extLst>
      <p:ext uri="{BB962C8B-B14F-4D97-AF65-F5344CB8AC3E}">
        <p14:creationId xmlns:p14="http://schemas.microsoft.com/office/powerpoint/2010/main" val="88113144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914400" rtl="0" eaLnBrk="1" latinLnBrk="0" hangingPunct="1">
        <a:lnSpc>
          <a:spcPct val="100000"/>
        </a:lnSpc>
        <a:spcBef>
          <a:spcPct val="0"/>
        </a:spcBef>
        <a:buNone/>
        <a:defRPr sz="4400" b="1" kern="1200">
          <a:solidFill>
            <a:schemeClr val="bg1"/>
          </a:solidFill>
          <a:latin typeface="+mj-lt"/>
          <a:ea typeface="+mj-ea"/>
          <a:cs typeface="+mj-cs"/>
        </a:defRPr>
      </a:lvl1pPr>
    </p:titleStyle>
    <p:bodyStyle>
      <a:lvl1pPr marL="228600" indent="-228600" algn="l" defTabSz="914400" rtl="0" eaLnBrk="1" latinLnBrk="0" hangingPunct="1">
        <a:lnSpc>
          <a:spcPct val="110000"/>
        </a:lnSpc>
        <a:spcBef>
          <a:spcPts val="1000"/>
        </a:spcBef>
        <a:buClr>
          <a:schemeClr val="accent1"/>
        </a:buClr>
        <a:buFont typeface="Arial" panose="020B0604020202020204" pitchFamily="34" charset="0"/>
        <a:buChar char="•"/>
        <a:defRPr sz="2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1"/>
        </a:buClr>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1"/>
        </a:buClr>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1"/>
        </a:buClr>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1"/>
        </a:buClr>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10.svg"/></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17.xml"/><Relationship Id="rId7" Type="http://schemas.microsoft.com/office/2007/relationships/diagramDrawing" Target="../diagrams/drawing17.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Colors" Target="../diagrams/colors17.xml"/><Relationship Id="rId5" Type="http://schemas.openxmlformats.org/officeDocument/2006/relationships/diagramQuickStyle" Target="../diagrams/quickStyle17.xml"/><Relationship Id="rId4" Type="http://schemas.openxmlformats.org/officeDocument/2006/relationships/diagramLayout" Target="../diagrams/layout17.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18.xml"/><Relationship Id="rId7" Type="http://schemas.microsoft.com/office/2007/relationships/diagramDrawing" Target="../diagrams/drawing18.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Colors" Target="../diagrams/colors18.xml"/><Relationship Id="rId5" Type="http://schemas.openxmlformats.org/officeDocument/2006/relationships/diagramQuickStyle" Target="../diagrams/quickStyle18.xml"/><Relationship Id="rId4" Type="http://schemas.openxmlformats.org/officeDocument/2006/relationships/diagramLayout" Target="../diagrams/layout18.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19.xml"/><Relationship Id="rId7" Type="http://schemas.microsoft.com/office/2007/relationships/diagramDrawing" Target="../diagrams/drawing19.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Colors" Target="../diagrams/colors19.xml"/><Relationship Id="rId5" Type="http://schemas.openxmlformats.org/officeDocument/2006/relationships/diagramQuickStyle" Target="../diagrams/quickStyle19.xml"/><Relationship Id="rId4" Type="http://schemas.openxmlformats.org/officeDocument/2006/relationships/diagramLayout" Target="../diagrams/layout19.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20.xml"/><Relationship Id="rId7" Type="http://schemas.microsoft.com/office/2007/relationships/diagramDrawing" Target="../diagrams/drawing20.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Colors" Target="../diagrams/colors20.xml"/><Relationship Id="rId5" Type="http://schemas.openxmlformats.org/officeDocument/2006/relationships/diagramQuickStyle" Target="../diagrams/quickStyle20.xml"/><Relationship Id="rId4" Type="http://schemas.openxmlformats.org/officeDocument/2006/relationships/diagramLayout" Target="../diagrams/layout20.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21.xml"/><Relationship Id="rId7" Type="http://schemas.microsoft.com/office/2007/relationships/diagramDrawing" Target="../diagrams/drawing21.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Colors" Target="../diagrams/colors21.xml"/><Relationship Id="rId5" Type="http://schemas.openxmlformats.org/officeDocument/2006/relationships/diagramQuickStyle" Target="../diagrams/quickStyle21.xml"/><Relationship Id="rId4" Type="http://schemas.openxmlformats.org/officeDocument/2006/relationships/diagramLayout" Target="../diagrams/layout21.xml"/></Relationships>
</file>

<file path=ppt/slides/_rels/slide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22.xml"/><Relationship Id="rId7" Type="http://schemas.microsoft.com/office/2007/relationships/diagramDrawing" Target="../diagrams/drawing22.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Colors" Target="../diagrams/colors22.xml"/><Relationship Id="rId5" Type="http://schemas.openxmlformats.org/officeDocument/2006/relationships/diagramQuickStyle" Target="../diagrams/quickStyle22.xml"/><Relationship Id="rId4" Type="http://schemas.openxmlformats.org/officeDocument/2006/relationships/diagramLayout" Target="../diagrams/layout22.xml"/></Relationships>
</file>

<file path=ppt/slides/_rels/slide31.xml.rels><?xml version="1.0" encoding="UTF-8" standalone="yes"?>
<Relationships xmlns="http://schemas.openxmlformats.org/package/2006/relationships"><Relationship Id="rId3" Type="http://schemas.openxmlformats.org/officeDocument/2006/relationships/diagramData" Target="../diagrams/data23.xml"/><Relationship Id="rId7" Type="http://schemas.microsoft.com/office/2007/relationships/diagramDrawing" Target="../diagrams/drawing23.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Colors" Target="../diagrams/colors23.xml"/><Relationship Id="rId5" Type="http://schemas.openxmlformats.org/officeDocument/2006/relationships/diagramQuickStyle" Target="../diagrams/quickStyle23.xml"/><Relationship Id="rId4" Type="http://schemas.openxmlformats.org/officeDocument/2006/relationships/diagramLayout" Target="../diagrams/layout23.xml"/></Relationships>
</file>

<file path=ppt/slides/_rels/slide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10.sv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E644DE9-8D09-43E2-BA69-F57482CFC9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sp>
        <p:nvSpPr>
          <p:cNvPr id="11" name="Rectangle 10">
            <a:extLst>
              <a:ext uri="{FF2B5EF4-FFF2-40B4-BE49-F238E27FC236}">
                <a16:creationId xmlns:a16="http://schemas.microsoft.com/office/drawing/2014/main" id="{6C23C919-B32E-40FF-B3D8-631316E84E3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sp>
        <p:nvSpPr>
          <p:cNvPr id="13" name="Rectangle 12">
            <a:extLst>
              <a:ext uri="{FF2B5EF4-FFF2-40B4-BE49-F238E27FC236}">
                <a16:creationId xmlns:a16="http://schemas.microsoft.com/office/drawing/2014/main" id="{61B17B84-F8A7-4053-9C9D-91E3CA7FFE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1" y="0"/>
            <a:ext cx="12188951" cy="6858000"/>
          </a:xfrm>
          <a:prstGeom prst="rect">
            <a:avLst/>
          </a:prstGeom>
          <a:blipFill dpi="0" rotWithShape="1">
            <a:blip r:embed="rId2">
              <a:alphaModFix amt="30000"/>
              <a:lum bright="70000" contrast="-70000"/>
            </a:blip>
            <a:srcRect/>
            <a:tile tx="889000" ty="0" sx="100000" sy="100000" flip="xy" algn="t"/>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a:extLst>
              <a:ext uri="{FF2B5EF4-FFF2-40B4-BE49-F238E27FC236}">
                <a16:creationId xmlns:a16="http://schemas.microsoft.com/office/drawing/2014/main" id="{F13DBCD8-CBC5-9ABB-F736-E3A4BB06579B}"/>
              </a:ext>
            </a:extLst>
          </p:cNvPr>
          <p:cNvPicPr>
            <a:picLocks noChangeAspect="1"/>
          </p:cNvPicPr>
          <p:nvPr/>
        </p:nvPicPr>
        <p:blipFill rotWithShape="1">
          <a:blip r:embed="rId3">
            <a:alphaModFix amt="70000"/>
          </a:blip>
          <a:srcRect t="17616" r="6" b="20912"/>
          <a:stretch/>
        </p:blipFill>
        <p:spPr>
          <a:xfrm>
            <a:off x="20" y="10"/>
            <a:ext cx="12188932" cy="6856614"/>
          </a:xfrm>
          <a:prstGeom prst="rect">
            <a:avLst/>
          </a:prstGeom>
        </p:spPr>
      </p:pic>
      <p:sp>
        <p:nvSpPr>
          <p:cNvPr id="2" name="Title"/>
          <p:cNvSpPr>
            <a:spLocks noGrp="1"/>
          </p:cNvSpPr>
          <p:nvPr>
            <p:ph type="ctrTitle"/>
          </p:nvPr>
        </p:nvSpPr>
        <p:spPr>
          <a:xfrm>
            <a:off x="838200" y="740210"/>
            <a:ext cx="10312021" cy="4768935"/>
          </a:xfrm>
        </p:spPr>
        <p:txBody>
          <a:bodyPr>
            <a:noAutofit/>
          </a:bodyPr>
          <a:lstStyle/>
          <a:p>
            <a:pPr algn="l">
              <a:lnSpc>
                <a:spcPct val="90000"/>
              </a:lnSpc>
            </a:pPr>
            <a:r>
              <a:rPr lang="en-US" sz="9600" dirty="0">
                <a:solidFill>
                  <a:srgbClr val="FFFFFF"/>
                </a:solidFill>
              </a:rPr>
              <a:t>Understanding Behavioral Health</a:t>
            </a:r>
          </a:p>
        </p:txBody>
      </p:sp>
    </p:spTree>
    <p:extLst>
      <p:ext uri="{BB962C8B-B14F-4D97-AF65-F5344CB8AC3E}">
        <p14:creationId xmlns:p14="http://schemas.microsoft.com/office/powerpoint/2010/main" val="25469403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8651CFA9-6065-4243-AC48-858E35978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2" name="Rectangle 11">
            <a:extLst>
              <a:ext uri="{FF2B5EF4-FFF2-40B4-BE49-F238E27FC236}">
                <a16:creationId xmlns:a16="http://schemas.microsoft.com/office/drawing/2014/main" id="{37962AE0-6A1C-4B76-9D52-10E5E6D7D3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4" name="Rectangle 13">
            <a:extLst>
              <a:ext uri="{FF2B5EF4-FFF2-40B4-BE49-F238E27FC236}">
                <a16:creationId xmlns:a16="http://schemas.microsoft.com/office/drawing/2014/main" id="{027CAEDE-D92D-4745-8749-71019415A7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0" cy="6858000"/>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00C96CB6-3880-40E6-A4BF-F64E7D1E42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0" cy="6858000"/>
          </a:xfrm>
          <a:prstGeom prst="rect">
            <a:avLst/>
          </a:prstGeom>
          <a:blipFill dpi="0" rotWithShape="1">
            <a:blip r:embed="rId2">
              <a:alphaModFix amt="20000"/>
              <a:duotone>
                <a:schemeClr val="accent1">
                  <a:shade val="45000"/>
                  <a:satMod val="135000"/>
                </a:schemeClr>
                <a:prstClr val="white"/>
              </a:duotone>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cNvSpPr>
            <a:spLocks noGrp="1"/>
          </p:cNvSpPr>
          <p:nvPr>
            <p:ph type="ctrTitle"/>
          </p:nvPr>
        </p:nvSpPr>
        <p:spPr>
          <a:xfrm>
            <a:off x="838201" y="559813"/>
            <a:ext cx="2819399" cy="5577934"/>
          </a:xfrm>
        </p:spPr>
        <p:txBody>
          <a:bodyPr>
            <a:normAutofit/>
          </a:bodyPr>
          <a:lstStyle/>
          <a:p>
            <a:r>
              <a:rPr lang="en-US" dirty="0"/>
              <a:t>Types of Mental Health Disorders</a:t>
            </a:r>
            <a:br>
              <a:rPr lang="en-US" dirty="0"/>
            </a:br>
            <a:br>
              <a:rPr lang="en-US" dirty="0"/>
            </a:br>
            <a:r>
              <a:rPr lang="en-US" dirty="0"/>
              <a:t>Mood Disorders</a:t>
            </a:r>
          </a:p>
        </p:txBody>
      </p:sp>
      <p:graphicFrame>
        <p:nvGraphicFramePr>
          <p:cNvPr id="6" name="Content Placeholder">
            <a:extLst>
              <a:ext uri="{FF2B5EF4-FFF2-40B4-BE49-F238E27FC236}">
                <a16:creationId xmlns:a16="http://schemas.microsoft.com/office/drawing/2014/main" id="{D88F5B9B-017D-F694-BB27-7FD7BC0509DA}"/>
              </a:ext>
            </a:extLst>
          </p:cNvPr>
          <p:cNvGraphicFramePr>
            <a:graphicFrameLocks noGrp="1"/>
          </p:cNvGraphicFramePr>
          <p:nvPr>
            <p:ph idx="1"/>
            <p:extLst>
              <p:ext uri="{D42A27DB-BD31-4B8C-83A1-F6EECF244321}">
                <p14:modId xmlns:p14="http://schemas.microsoft.com/office/powerpoint/2010/main" val="1815816114"/>
              </p:ext>
            </p:extLst>
          </p:nvPr>
        </p:nvGraphicFramePr>
        <p:xfrm>
          <a:off x="4807223" y="457200"/>
          <a:ext cx="7003777" cy="58436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889950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8651CFA9-6065-4243-AC48-858E35978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2" name="Rectangle 11">
            <a:extLst>
              <a:ext uri="{FF2B5EF4-FFF2-40B4-BE49-F238E27FC236}">
                <a16:creationId xmlns:a16="http://schemas.microsoft.com/office/drawing/2014/main" id="{37962AE0-6A1C-4B76-9D52-10E5E6D7D3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4" name="Rectangle 13">
            <a:extLst>
              <a:ext uri="{FF2B5EF4-FFF2-40B4-BE49-F238E27FC236}">
                <a16:creationId xmlns:a16="http://schemas.microsoft.com/office/drawing/2014/main" id="{027CAEDE-D92D-4745-8749-71019415A7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0" cy="6858000"/>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00C96CB6-3880-40E6-A4BF-F64E7D1E42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0" cy="6858000"/>
          </a:xfrm>
          <a:prstGeom prst="rect">
            <a:avLst/>
          </a:prstGeom>
          <a:blipFill dpi="0" rotWithShape="1">
            <a:blip r:embed="rId2">
              <a:alphaModFix amt="20000"/>
              <a:duotone>
                <a:schemeClr val="accent1">
                  <a:shade val="45000"/>
                  <a:satMod val="135000"/>
                </a:schemeClr>
                <a:prstClr val="white"/>
              </a:duotone>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cNvSpPr>
            <a:spLocks noGrp="1"/>
          </p:cNvSpPr>
          <p:nvPr>
            <p:ph type="ctrTitle"/>
          </p:nvPr>
        </p:nvSpPr>
        <p:spPr>
          <a:xfrm>
            <a:off x="838201" y="559813"/>
            <a:ext cx="2819399" cy="5577934"/>
          </a:xfrm>
        </p:spPr>
        <p:txBody>
          <a:bodyPr>
            <a:normAutofit/>
          </a:bodyPr>
          <a:lstStyle/>
          <a:p>
            <a:r>
              <a:rPr lang="en-US"/>
              <a:t>Anxiety Disorders</a:t>
            </a:r>
          </a:p>
        </p:txBody>
      </p:sp>
      <p:graphicFrame>
        <p:nvGraphicFramePr>
          <p:cNvPr id="6" name="Content Placeholder">
            <a:extLst>
              <a:ext uri="{FF2B5EF4-FFF2-40B4-BE49-F238E27FC236}">
                <a16:creationId xmlns:a16="http://schemas.microsoft.com/office/drawing/2014/main" id="{71F08231-ECC1-E460-BB0F-8867D273A242}"/>
              </a:ext>
            </a:extLst>
          </p:cNvPr>
          <p:cNvGraphicFramePr>
            <a:graphicFrameLocks noGrp="1"/>
          </p:cNvGraphicFramePr>
          <p:nvPr>
            <p:ph idx="1"/>
            <p:extLst>
              <p:ext uri="{D42A27DB-BD31-4B8C-83A1-F6EECF244321}">
                <p14:modId xmlns:p14="http://schemas.microsoft.com/office/powerpoint/2010/main" val="1568680165"/>
              </p:ext>
            </p:extLst>
          </p:nvPr>
        </p:nvGraphicFramePr>
        <p:xfrm>
          <a:off x="4807223" y="457200"/>
          <a:ext cx="7003777" cy="58436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6811675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43A9B7B3-F171-4C25-99FC-C54250F064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sp>
        <p:nvSpPr>
          <p:cNvPr id="12" name="Rectangle 11">
            <a:extLst>
              <a:ext uri="{FF2B5EF4-FFF2-40B4-BE49-F238E27FC236}">
                <a16:creationId xmlns:a16="http://schemas.microsoft.com/office/drawing/2014/main" id="{D2D5C7C5-9C27-4A61-9F57-1857D45320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4" name="Rectangle 13">
            <a:extLst>
              <a:ext uri="{FF2B5EF4-FFF2-40B4-BE49-F238E27FC236}">
                <a16:creationId xmlns:a16="http://schemas.microsoft.com/office/drawing/2014/main" id="{84B9546E-20BE-462C-8BE8-4EBDB46F865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2225674"/>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DFE5D2E8-C366-48AC-97AE-18C67E4EF9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2225674"/>
          </a:xfrm>
          <a:prstGeom prst="rect">
            <a:avLst/>
          </a:prstGeom>
          <a:blipFill dpi="0" rotWithShape="1">
            <a:blip r:embed="rId2">
              <a:alphaModFix amt="20000"/>
              <a:duotone>
                <a:schemeClr val="accent1">
                  <a:shade val="45000"/>
                  <a:satMod val="135000"/>
                </a:schemeClr>
                <a:prstClr val="white"/>
              </a:duotone>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cNvSpPr>
            <a:spLocks noGrp="1"/>
          </p:cNvSpPr>
          <p:nvPr>
            <p:ph type="ctrTitle"/>
          </p:nvPr>
        </p:nvSpPr>
        <p:spPr>
          <a:xfrm>
            <a:off x="1198182" y="381000"/>
            <a:ext cx="10003218" cy="1600124"/>
          </a:xfrm>
        </p:spPr>
        <p:txBody>
          <a:bodyPr>
            <a:normAutofit/>
          </a:bodyPr>
          <a:lstStyle/>
          <a:p>
            <a:r>
              <a:rPr lang="en-US"/>
              <a:t>Psychotic Disorders</a:t>
            </a:r>
          </a:p>
        </p:txBody>
      </p:sp>
      <p:graphicFrame>
        <p:nvGraphicFramePr>
          <p:cNvPr id="6" name="Content Placeholder">
            <a:extLst>
              <a:ext uri="{FF2B5EF4-FFF2-40B4-BE49-F238E27FC236}">
                <a16:creationId xmlns:a16="http://schemas.microsoft.com/office/drawing/2014/main" id="{4B5AE2C6-7BFB-CBA3-A17C-58086ED3F916}"/>
              </a:ext>
            </a:extLst>
          </p:cNvPr>
          <p:cNvGraphicFramePr>
            <a:graphicFrameLocks noGrp="1"/>
          </p:cNvGraphicFramePr>
          <p:nvPr>
            <p:ph idx="1"/>
            <p:extLst>
              <p:ext uri="{D42A27DB-BD31-4B8C-83A1-F6EECF244321}">
                <p14:modId xmlns:p14="http://schemas.microsoft.com/office/powerpoint/2010/main" val="2735517585"/>
              </p:ext>
            </p:extLst>
          </p:nvPr>
        </p:nvGraphicFramePr>
        <p:xfrm>
          <a:off x="838200" y="2514600"/>
          <a:ext cx="10515600" cy="36623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0410350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8651CFA9-6065-4243-AC48-858E35978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2" name="Rectangle 11">
            <a:extLst>
              <a:ext uri="{FF2B5EF4-FFF2-40B4-BE49-F238E27FC236}">
                <a16:creationId xmlns:a16="http://schemas.microsoft.com/office/drawing/2014/main" id="{37962AE0-6A1C-4B76-9D52-10E5E6D7D3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4" name="Rectangle 13">
            <a:extLst>
              <a:ext uri="{FF2B5EF4-FFF2-40B4-BE49-F238E27FC236}">
                <a16:creationId xmlns:a16="http://schemas.microsoft.com/office/drawing/2014/main" id="{027CAEDE-D92D-4745-8749-71019415A7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0" cy="6858000"/>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00C96CB6-3880-40E6-A4BF-F64E7D1E42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0" cy="6858000"/>
          </a:xfrm>
          <a:prstGeom prst="rect">
            <a:avLst/>
          </a:prstGeom>
          <a:blipFill dpi="0" rotWithShape="1">
            <a:blip r:embed="rId2">
              <a:alphaModFix amt="20000"/>
              <a:duotone>
                <a:schemeClr val="accent1">
                  <a:shade val="45000"/>
                  <a:satMod val="135000"/>
                </a:schemeClr>
                <a:prstClr val="white"/>
              </a:duotone>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cNvSpPr>
            <a:spLocks noGrp="1"/>
          </p:cNvSpPr>
          <p:nvPr>
            <p:ph type="ctrTitle"/>
          </p:nvPr>
        </p:nvSpPr>
        <p:spPr>
          <a:xfrm>
            <a:off x="838201" y="559813"/>
            <a:ext cx="2819399" cy="5577934"/>
          </a:xfrm>
        </p:spPr>
        <p:txBody>
          <a:bodyPr>
            <a:normAutofit/>
          </a:bodyPr>
          <a:lstStyle/>
          <a:p>
            <a:r>
              <a:rPr lang="en-US" sz="3700"/>
              <a:t>Personality Disorders</a:t>
            </a:r>
          </a:p>
        </p:txBody>
      </p:sp>
      <p:graphicFrame>
        <p:nvGraphicFramePr>
          <p:cNvPr id="6" name="Content Placeholder">
            <a:extLst>
              <a:ext uri="{FF2B5EF4-FFF2-40B4-BE49-F238E27FC236}">
                <a16:creationId xmlns:a16="http://schemas.microsoft.com/office/drawing/2014/main" id="{D374AE08-B530-7594-A1BC-E38DF5AEC194}"/>
              </a:ext>
            </a:extLst>
          </p:cNvPr>
          <p:cNvGraphicFramePr>
            <a:graphicFrameLocks noGrp="1"/>
          </p:cNvGraphicFramePr>
          <p:nvPr>
            <p:ph idx="1"/>
            <p:extLst>
              <p:ext uri="{D42A27DB-BD31-4B8C-83A1-F6EECF244321}">
                <p14:modId xmlns:p14="http://schemas.microsoft.com/office/powerpoint/2010/main" val="1617713099"/>
              </p:ext>
            </p:extLst>
          </p:nvPr>
        </p:nvGraphicFramePr>
        <p:xfrm>
          <a:off x="4807223" y="457200"/>
          <a:ext cx="7003777" cy="58436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1306000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8651CFA9-6065-4243-AC48-858E35978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2" name="Rectangle 11">
            <a:extLst>
              <a:ext uri="{FF2B5EF4-FFF2-40B4-BE49-F238E27FC236}">
                <a16:creationId xmlns:a16="http://schemas.microsoft.com/office/drawing/2014/main" id="{37962AE0-6A1C-4B76-9D52-10E5E6D7D3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4" name="Rectangle 13">
            <a:extLst>
              <a:ext uri="{FF2B5EF4-FFF2-40B4-BE49-F238E27FC236}">
                <a16:creationId xmlns:a16="http://schemas.microsoft.com/office/drawing/2014/main" id="{027CAEDE-D92D-4745-8749-71019415A7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998281" cy="6858000"/>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00C96CB6-3880-40E6-A4BF-F64E7D1E42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998281" cy="6858000"/>
          </a:xfrm>
          <a:prstGeom prst="rect">
            <a:avLst/>
          </a:prstGeom>
          <a:blipFill dpi="0" rotWithShape="1">
            <a:blip r:embed="rId2">
              <a:alphaModFix amt="20000"/>
              <a:duotone>
                <a:schemeClr val="accent1">
                  <a:shade val="45000"/>
                  <a:satMod val="135000"/>
                </a:schemeClr>
                <a:prstClr val="white"/>
              </a:duotone>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cNvSpPr>
            <a:spLocks noGrp="1"/>
          </p:cNvSpPr>
          <p:nvPr>
            <p:ph type="ctrTitle"/>
          </p:nvPr>
        </p:nvSpPr>
        <p:spPr>
          <a:xfrm>
            <a:off x="838201" y="559813"/>
            <a:ext cx="4876800" cy="5577934"/>
          </a:xfrm>
        </p:spPr>
        <p:txBody>
          <a:bodyPr>
            <a:normAutofit/>
          </a:bodyPr>
          <a:lstStyle/>
          <a:p>
            <a:r>
              <a:rPr lang="en-US" dirty="0"/>
              <a:t>Obsessive-Compulsive and Related Disorders</a:t>
            </a:r>
          </a:p>
        </p:txBody>
      </p:sp>
      <p:graphicFrame>
        <p:nvGraphicFramePr>
          <p:cNvPr id="6" name="Content Placeholder">
            <a:extLst>
              <a:ext uri="{FF2B5EF4-FFF2-40B4-BE49-F238E27FC236}">
                <a16:creationId xmlns:a16="http://schemas.microsoft.com/office/drawing/2014/main" id="{DF1F07BB-1E79-2314-FA5A-4042F072945E}"/>
              </a:ext>
            </a:extLst>
          </p:cNvPr>
          <p:cNvGraphicFramePr>
            <a:graphicFrameLocks noGrp="1"/>
          </p:cNvGraphicFramePr>
          <p:nvPr>
            <p:ph idx="1"/>
            <p:extLst>
              <p:ext uri="{D42A27DB-BD31-4B8C-83A1-F6EECF244321}">
                <p14:modId xmlns:p14="http://schemas.microsoft.com/office/powerpoint/2010/main" val="1318165527"/>
              </p:ext>
            </p:extLst>
          </p:nvPr>
        </p:nvGraphicFramePr>
        <p:xfrm>
          <a:off x="6184458" y="343433"/>
          <a:ext cx="5626542" cy="57856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855755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43A9B7B3-F171-4C25-99FC-C54250F064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sp>
        <p:nvSpPr>
          <p:cNvPr id="12" name="Rectangle 11">
            <a:extLst>
              <a:ext uri="{FF2B5EF4-FFF2-40B4-BE49-F238E27FC236}">
                <a16:creationId xmlns:a16="http://schemas.microsoft.com/office/drawing/2014/main" id="{D2D5C7C5-9C27-4A61-9F57-1857D45320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4" name="Rectangle 13">
            <a:extLst>
              <a:ext uri="{FF2B5EF4-FFF2-40B4-BE49-F238E27FC236}">
                <a16:creationId xmlns:a16="http://schemas.microsoft.com/office/drawing/2014/main" id="{84B9546E-20BE-462C-8BE8-4EBDB46F865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2225674"/>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DFE5D2E8-C366-48AC-97AE-18C67E4EF9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2225674"/>
          </a:xfrm>
          <a:prstGeom prst="rect">
            <a:avLst/>
          </a:prstGeom>
          <a:blipFill dpi="0" rotWithShape="1">
            <a:blip r:embed="rId2">
              <a:alphaModFix amt="20000"/>
              <a:duotone>
                <a:schemeClr val="accent1">
                  <a:shade val="45000"/>
                  <a:satMod val="135000"/>
                </a:schemeClr>
                <a:prstClr val="white"/>
              </a:duotone>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cNvSpPr>
            <a:spLocks noGrp="1"/>
          </p:cNvSpPr>
          <p:nvPr>
            <p:ph type="ctrTitle"/>
          </p:nvPr>
        </p:nvSpPr>
        <p:spPr>
          <a:xfrm>
            <a:off x="1198182" y="381000"/>
            <a:ext cx="10003218" cy="1600124"/>
          </a:xfrm>
        </p:spPr>
        <p:txBody>
          <a:bodyPr>
            <a:normAutofit/>
          </a:bodyPr>
          <a:lstStyle/>
          <a:p>
            <a:r>
              <a:rPr lang="en-US"/>
              <a:t>Trauma- and Stressor-Related Disorders</a:t>
            </a:r>
          </a:p>
        </p:txBody>
      </p:sp>
      <p:graphicFrame>
        <p:nvGraphicFramePr>
          <p:cNvPr id="6" name="Content Placeholder">
            <a:extLst>
              <a:ext uri="{FF2B5EF4-FFF2-40B4-BE49-F238E27FC236}">
                <a16:creationId xmlns:a16="http://schemas.microsoft.com/office/drawing/2014/main" id="{91474C18-D0FF-6D85-28CF-F41EA71A9A3A}"/>
              </a:ext>
            </a:extLst>
          </p:cNvPr>
          <p:cNvGraphicFramePr>
            <a:graphicFrameLocks noGrp="1"/>
          </p:cNvGraphicFramePr>
          <p:nvPr>
            <p:ph idx="1"/>
            <p:extLst>
              <p:ext uri="{D42A27DB-BD31-4B8C-83A1-F6EECF244321}">
                <p14:modId xmlns:p14="http://schemas.microsoft.com/office/powerpoint/2010/main" val="2567931239"/>
              </p:ext>
            </p:extLst>
          </p:nvPr>
        </p:nvGraphicFramePr>
        <p:xfrm>
          <a:off x="838200" y="2514600"/>
          <a:ext cx="10515600" cy="36623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402963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43A9B7B3-F171-4C25-99FC-C54250F064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sp>
        <p:nvSpPr>
          <p:cNvPr id="12" name="Rectangle 11">
            <a:extLst>
              <a:ext uri="{FF2B5EF4-FFF2-40B4-BE49-F238E27FC236}">
                <a16:creationId xmlns:a16="http://schemas.microsoft.com/office/drawing/2014/main" id="{D2D5C7C5-9C27-4A61-9F57-1857D45320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4" name="Rectangle 13">
            <a:extLst>
              <a:ext uri="{FF2B5EF4-FFF2-40B4-BE49-F238E27FC236}">
                <a16:creationId xmlns:a16="http://schemas.microsoft.com/office/drawing/2014/main" id="{84B9546E-20BE-462C-8BE8-4EBDB46F865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2225674"/>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DFE5D2E8-C366-48AC-97AE-18C67E4EF9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2225674"/>
          </a:xfrm>
          <a:prstGeom prst="rect">
            <a:avLst/>
          </a:prstGeom>
          <a:blipFill dpi="0" rotWithShape="1">
            <a:blip r:embed="rId2">
              <a:alphaModFix amt="20000"/>
              <a:duotone>
                <a:schemeClr val="accent1">
                  <a:shade val="45000"/>
                  <a:satMod val="135000"/>
                </a:schemeClr>
                <a:prstClr val="white"/>
              </a:duotone>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cNvSpPr>
            <a:spLocks noGrp="1"/>
          </p:cNvSpPr>
          <p:nvPr>
            <p:ph type="ctrTitle"/>
          </p:nvPr>
        </p:nvSpPr>
        <p:spPr>
          <a:xfrm>
            <a:off x="1198182" y="381000"/>
            <a:ext cx="10003218" cy="1600124"/>
          </a:xfrm>
        </p:spPr>
        <p:txBody>
          <a:bodyPr>
            <a:normAutofit/>
          </a:bodyPr>
          <a:lstStyle/>
          <a:p>
            <a:r>
              <a:rPr lang="en-US"/>
              <a:t>Eating Disorders</a:t>
            </a:r>
          </a:p>
        </p:txBody>
      </p:sp>
      <p:graphicFrame>
        <p:nvGraphicFramePr>
          <p:cNvPr id="6" name="Content Placeholder">
            <a:extLst>
              <a:ext uri="{FF2B5EF4-FFF2-40B4-BE49-F238E27FC236}">
                <a16:creationId xmlns:a16="http://schemas.microsoft.com/office/drawing/2014/main" id="{926DC006-4FA6-79CE-6F90-33825A118EDF}"/>
              </a:ext>
            </a:extLst>
          </p:cNvPr>
          <p:cNvGraphicFramePr>
            <a:graphicFrameLocks noGrp="1"/>
          </p:cNvGraphicFramePr>
          <p:nvPr>
            <p:ph idx="1"/>
            <p:extLst>
              <p:ext uri="{D42A27DB-BD31-4B8C-83A1-F6EECF244321}">
                <p14:modId xmlns:p14="http://schemas.microsoft.com/office/powerpoint/2010/main" val="2542917090"/>
              </p:ext>
            </p:extLst>
          </p:nvPr>
        </p:nvGraphicFramePr>
        <p:xfrm>
          <a:off x="838200" y="2514600"/>
          <a:ext cx="10515600" cy="36623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770182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8651CFA9-6065-4243-AC48-858E35978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2" name="Rectangle 11">
            <a:extLst>
              <a:ext uri="{FF2B5EF4-FFF2-40B4-BE49-F238E27FC236}">
                <a16:creationId xmlns:a16="http://schemas.microsoft.com/office/drawing/2014/main" id="{37962AE0-6A1C-4B76-9D52-10E5E6D7D3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4" name="Rectangle 13">
            <a:extLst>
              <a:ext uri="{FF2B5EF4-FFF2-40B4-BE49-F238E27FC236}">
                <a16:creationId xmlns:a16="http://schemas.microsoft.com/office/drawing/2014/main" id="{027CAEDE-D92D-4745-8749-71019415A7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0" cy="6858000"/>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00C96CB6-3880-40E6-A4BF-F64E7D1E42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0" cy="6858000"/>
          </a:xfrm>
          <a:prstGeom prst="rect">
            <a:avLst/>
          </a:prstGeom>
          <a:blipFill dpi="0" rotWithShape="1">
            <a:blip r:embed="rId2">
              <a:alphaModFix amt="20000"/>
              <a:duotone>
                <a:schemeClr val="accent1">
                  <a:shade val="45000"/>
                  <a:satMod val="135000"/>
                </a:schemeClr>
                <a:prstClr val="white"/>
              </a:duotone>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cNvSpPr>
            <a:spLocks noGrp="1"/>
          </p:cNvSpPr>
          <p:nvPr>
            <p:ph type="ctrTitle"/>
          </p:nvPr>
        </p:nvSpPr>
        <p:spPr>
          <a:xfrm>
            <a:off x="838201" y="559813"/>
            <a:ext cx="2819399" cy="5577934"/>
          </a:xfrm>
        </p:spPr>
        <p:txBody>
          <a:bodyPr>
            <a:normAutofit/>
          </a:bodyPr>
          <a:lstStyle/>
          <a:p>
            <a:r>
              <a:rPr lang="en-US"/>
              <a:t>Causes and Risk Factors</a:t>
            </a:r>
          </a:p>
        </p:txBody>
      </p:sp>
      <p:graphicFrame>
        <p:nvGraphicFramePr>
          <p:cNvPr id="6" name="Content Placeholder">
            <a:extLst>
              <a:ext uri="{FF2B5EF4-FFF2-40B4-BE49-F238E27FC236}">
                <a16:creationId xmlns:a16="http://schemas.microsoft.com/office/drawing/2014/main" id="{06FADECD-66EE-3CE7-1050-8C62D0891143}"/>
              </a:ext>
            </a:extLst>
          </p:cNvPr>
          <p:cNvGraphicFramePr>
            <a:graphicFrameLocks noGrp="1"/>
          </p:cNvGraphicFramePr>
          <p:nvPr>
            <p:ph idx="1"/>
            <p:extLst>
              <p:ext uri="{D42A27DB-BD31-4B8C-83A1-F6EECF244321}">
                <p14:modId xmlns:p14="http://schemas.microsoft.com/office/powerpoint/2010/main" val="1211556838"/>
              </p:ext>
            </p:extLst>
          </p:nvPr>
        </p:nvGraphicFramePr>
        <p:xfrm>
          <a:off x="4807223" y="457200"/>
          <a:ext cx="7003777" cy="58436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748944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8651CFA9-6065-4243-AC48-858E35978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2" name="Rectangle 11">
            <a:extLst>
              <a:ext uri="{FF2B5EF4-FFF2-40B4-BE49-F238E27FC236}">
                <a16:creationId xmlns:a16="http://schemas.microsoft.com/office/drawing/2014/main" id="{37962AE0-6A1C-4B76-9D52-10E5E6D7D3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4" name="Rectangle 13">
            <a:extLst>
              <a:ext uri="{FF2B5EF4-FFF2-40B4-BE49-F238E27FC236}">
                <a16:creationId xmlns:a16="http://schemas.microsoft.com/office/drawing/2014/main" id="{027CAEDE-D92D-4745-8749-71019415A7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0" cy="6858000"/>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00C96CB6-3880-40E6-A4BF-F64E7D1E42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0" cy="6858000"/>
          </a:xfrm>
          <a:prstGeom prst="rect">
            <a:avLst/>
          </a:prstGeom>
          <a:blipFill dpi="0" rotWithShape="1">
            <a:blip r:embed="rId2">
              <a:alphaModFix amt="20000"/>
              <a:duotone>
                <a:schemeClr val="accent1">
                  <a:shade val="45000"/>
                  <a:satMod val="135000"/>
                </a:schemeClr>
                <a:prstClr val="white"/>
              </a:duotone>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cNvSpPr>
            <a:spLocks noGrp="1"/>
          </p:cNvSpPr>
          <p:nvPr>
            <p:ph type="ctrTitle"/>
          </p:nvPr>
        </p:nvSpPr>
        <p:spPr>
          <a:xfrm>
            <a:off x="838201" y="559813"/>
            <a:ext cx="2819399" cy="5577934"/>
          </a:xfrm>
        </p:spPr>
        <p:txBody>
          <a:bodyPr>
            <a:normAutofit/>
          </a:bodyPr>
          <a:lstStyle/>
          <a:p>
            <a:r>
              <a:rPr lang="en-US" sz="3100" dirty="0"/>
              <a:t>Treatment and Management</a:t>
            </a:r>
            <a:br>
              <a:rPr lang="en-US" sz="3100" dirty="0"/>
            </a:br>
            <a:br>
              <a:rPr lang="en-US" sz="3100" dirty="0"/>
            </a:br>
            <a:r>
              <a:rPr lang="en-US" sz="3100" dirty="0"/>
              <a:t>Psycho-</a:t>
            </a:r>
            <a:br>
              <a:rPr lang="en-US" sz="3100" dirty="0"/>
            </a:br>
            <a:r>
              <a:rPr lang="en-US" sz="3100" dirty="0"/>
              <a:t>therapy</a:t>
            </a:r>
          </a:p>
        </p:txBody>
      </p:sp>
      <p:graphicFrame>
        <p:nvGraphicFramePr>
          <p:cNvPr id="6" name="Content Placeholder">
            <a:extLst>
              <a:ext uri="{FF2B5EF4-FFF2-40B4-BE49-F238E27FC236}">
                <a16:creationId xmlns:a16="http://schemas.microsoft.com/office/drawing/2014/main" id="{34C8A7F0-2167-9A42-0D70-3357753743E1}"/>
              </a:ext>
            </a:extLst>
          </p:cNvPr>
          <p:cNvGraphicFramePr>
            <a:graphicFrameLocks noGrp="1"/>
          </p:cNvGraphicFramePr>
          <p:nvPr>
            <p:ph idx="1"/>
            <p:extLst>
              <p:ext uri="{D42A27DB-BD31-4B8C-83A1-F6EECF244321}">
                <p14:modId xmlns:p14="http://schemas.microsoft.com/office/powerpoint/2010/main" val="2952073893"/>
              </p:ext>
            </p:extLst>
          </p:nvPr>
        </p:nvGraphicFramePr>
        <p:xfrm>
          <a:off x="4807223" y="457200"/>
          <a:ext cx="7003777" cy="58436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175527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8651CFA9-6065-4243-AC48-858E35978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sp>
        <p:nvSpPr>
          <p:cNvPr id="13" name="Rectangle 12">
            <a:extLst>
              <a:ext uri="{FF2B5EF4-FFF2-40B4-BE49-F238E27FC236}">
                <a16:creationId xmlns:a16="http://schemas.microsoft.com/office/drawing/2014/main" id="{FBC8BBE5-981E-4B0B-9654-32B5668BFF3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5" name="Rectangle 14">
            <a:extLst>
              <a:ext uri="{FF2B5EF4-FFF2-40B4-BE49-F238E27FC236}">
                <a16:creationId xmlns:a16="http://schemas.microsoft.com/office/drawing/2014/main" id="{592DB257-3E16-4A3C-9E28-468282812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5989027" cy="6858000"/>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sp>
        <p:nvSpPr>
          <p:cNvPr id="17" name="Rectangle 16">
            <a:extLst>
              <a:ext uri="{FF2B5EF4-FFF2-40B4-BE49-F238E27FC236}">
                <a16:creationId xmlns:a16="http://schemas.microsoft.com/office/drawing/2014/main" id="{487685E6-1160-459B-8C70-301404C06C2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3048" y="0"/>
            <a:ext cx="5989019" cy="6858000"/>
          </a:xfrm>
          <a:prstGeom prst="rect">
            <a:avLst/>
          </a:prstGeom>
          <a:blipFill dpi="0" rotWithShape="1">
            <a:blip r:embed="rId2">
              <a:alphaModFix amt="20000"/>
              <a:duotone>
                <a:schemeClr val="accent1">
                  <a:shade val="45000"/>
                  <a:satMod val="135000"/>
                </a:schemeClr>
                <a:prstClr val="white"/>
              </a:duotone>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094C9708-F6A4-4956-B261-A4A2C4DFEB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48400" y="0"/>
            <a:ext cx="5943600" cy="6858000"/>
          </a:xfrm>
          <a:prstGeom prst="rect">
            <a:avLst/>
          </a:prstGeom>
          <a:solidFill>
            <a:schemeClr val="bg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sp>
        <p:nvSpPr>
          <p:cNvPr id="2" name="Title"/>
          <p:cNvSpPr>
            <a:spLocks noGrp="1"/>
          </p:cNvSpPr>
          <p:nvPr>
            <p:ph type="ctrTitle"/>
          </p:nvPr>
        </p:nvSpPr>
        <p:spPr>
          <a:xfrm>
            <a:off x="6553200" y="586992"/>
            <a:ext cx="4953000" cy="1664573"/>
          </a:xfrm>
        </p:spPr>
        <p:txBody>
          <a:bodyPr>
            <a:normAutofit/>
          </a:bodyPr>
          <a:lstStyle/>
          <a:p>
            <a:r>
              <a:rPr lang="en-US">
                <a:solidFill>
                  <a:schemeClr val="tx2"/>
                </a:solidFill>
              </a:rPr>
              <a:t>Medication</a:t>
            </a:r>
          </a:p>
        </p:txBody>
      </p:sp>
      <p:pic>
        <p:nvPicPr>
          <p:cNvPr id="8" name="Graphic 7" descr="Brain in head">
            <a:extLst>
              <a:ext uri="{FF2B5EF4-FFF2-40B4-BE49-F238E27FC236}">
                <a16:creationId xmlns:a16="http://schemas.microsoft.com/office/drawing/2014/main" id="{8EF24152-D5A5-BF3F-8868-1BDB581D0C0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06552" y="1109972"/>
            <a:ext cx="4724400" cy="4724400"/>
          </a:xfrm>
          <a:prstGeom prst="rect">
            <a:avLst/>
          </a:prstGeom>
        </p:spPr>
      </p:pic>
      <p:sp>
        <p:nvSpPr>
          <p:cNvPr id="3" name="Content Placeholder"/>
          <p:cNvSpPr>
            <a:spLocks noGrp="1"/>
          </p:cNvSpPr>
          <p:nvPr>
            <p:ph idx="1"/>
          </p:nvPr>
        </p:nvSpPr>
        <p:spPr>
          <a:xfrm>
            <a:off x="6553200" y="2411653"/>
            <a:ext cx="4952681" cy="3728613"/>
          </a:xfrm>
        </p:spPr>
        <p:txBody>
          <a:bodyPr>
            <a:normAutofit/>
          </a:bodyPr>
          <a:lstStyle/>
          <a:p>
            <a:pPr lvl="0"/>
            <a:r>
              <a:rPr lang="en-US" sz="2400" dirty="0">
                <a:solidFill>
                  <a:schemeClr val="tx2"/>
                </a:solidFill>
              </a:rPr>
              <a:t>Antidepressants, Antipsychotics, Anxiolytics, Mood Stabilizers: Used to treat symptoms of disorders like depression, schizophrenia, anxiety, and bipolar disorder</a:t>
            </a:r>
          </a:p>
        </p:txBody>
      </p:sp>
    </p:spTree>
    <p:extLst>
      <p:ext uri="{BB962C8B-B14F-4D97-AF65-F5344CB8AC3E}">
        <p14:creationId xmlns:p14="http://schemas.microsoft.com/office/powerpoint/2010/main" val="7477414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8651CFA9-6065-4243-AC48-858E35978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2" name="Rectangle 11">
            <a:extLst>
              <a:ext uri="{FF2B5EF4-FFF2-40B4-BE49-F238E27FC236}">
                <a16:creationId xmlns:a16="http://schemas.microsoft.com/office/drawing/2014/main" id="{37962AE0-6A1C-4B76-9D52-10E5E6D7D3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4" name="Rectangle 13">
            <a:extLst>
              <a:ext uri="{FF2B5EF4-FFF2-40B4-BE49-F238E27FC236}">
                <a16:creationId xmlns:a16="http://schemas.microsoft.com/office/drawing/2014/main" id="{027CAEDE-D92D-4745-8749-71019415A7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0" cy="6858000"/>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00C96CB6-3880-40E6-A4BF-F64E7D1E42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0" cy="6858000"/>
          </a:xfrm>
          <a:prstGeom prst="rect">
            <a:avLst/>
          </a:prstGeom>
          <a:blipFill dpi="0" rotWithShape="1">
            <a:blip r:embed="rId2">
              <a:alphaModFix amt="20000"/>
              <a:duotone>
                <a:schemeClr val="accent1">
                  <a:shade val="45000"/>
                  <a:satMod val="135000"/>
                </a:schemeClr>
                <a:prstClr val="white"/>
              </a:duotone>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cNvSpPr>
            <a:spLocks noGrp="1"/>
          </p:cNvSpPr>
          <p:nvPr>
            <p:ph type="ctrTitle"/>
          </p:nvPr>
        </p:nvSpPr>
        <p:spPr>
          <a:xfrm>
            <a:off x="181971" y="559813"/>
            <a:ext cx="4280848" cy="5577934"/>
          </a:xfrm>
        </p:spPr>
        <p:txBody>
          <a:bodyPr>
            <a:normAutofit/>
          </a:bodyPr>
          <a:lstStyle/>
          <a:p>
            <a:r>
              <a:rPr lang="en-US" sz="4000" b="1" i="0" u="none" strike="noStrike" dirty="0">
                <a:solidFill>
                  <a:srgbClr val="FFFFFF"/>
                </a:solidFill>
                <a:effectLst/>
                <a:latin typeface="Avenir Next LT Pro" panose="020F0502020204030204" pitchFamily="34" charset="0"/>
              </a:rPr>
              <a:t>Understanding of Substance Use Disorder</a:t>
            </a:r>
            <a:endParaRPr sz="4000" dirty="0"/>
          </a:p>
        </p:txBody>
      </p:sp>
      <p:graphicFrame>
        <p:nvGraphicFramePr>
          <p:cNvPr id="6" name="Content Placeholder">
            <a:extLst>
              <a:ext uri="{FF2B5EF4-FFF2-40B4-BE49-F238E27FC236}">
                <a16:creationId xmlns:a16="http://schemas.microsoft.com/office/drawing/2014/main" id="{AD2549D6-088F-F920-07C1-F45D8BFCE77D}"/>
              </a:ext>
            </a:extLst>
          </p:cNvPr>
          <p:cNvGraphicFramePr>
            <a:graphicFrameLocks noGrp="1"/>
          </p:cNvGraphicFramePr>
          <p:nvPr>
            <p:ph idx="1"/>
            <p:extLst>
              <p:ext uri="{D42A27DB-BD31-4B8C-83A1-F6EECF244321}">
                <p14:modId xmlns:p14="http://schemas.microsoft.com/office/powerpoint/2010/main" val="1068873465"/>
              </p:ext>
            </p:extLst>
          </p:nvPr>
        </p:nvGraphicFramePr>
        <p:xfrm>
          <a:off x="4807223" y="457200"/>
          <a:ext cx="7003777" cy="58436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5847962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8651CFA9-6065-4243-AC48-858E35978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2" name="Rectangle 11">
            <a:extLst>
              <a:ext uri="{FF2B5EF4-FFF2-40B4-BE49-F238E27FC236}">
                <a16:creationId xmlns:a16="http://schemas.microsoft.com/office/drawing/2014/main" id="{37962AE0-6A1C-4B76-9D52-10E5E6D7D3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4" name="Rectangle 13">
            <a:extLst>
              <a:ext uri="{FF2B5EF4-FFF2-40B4-BE49-F238E27FC236}">
                <a16:creationId xmlns:a16="http://schemas.microsoft.com/office/drawing/2014/main" id="{027CAEDE-D92D-4745-8749-71019415A7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0" cy="6858000"/>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00C96CB6-3880-40E6-A4BF-F64E7D1E42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0" cy="6858000"/>
          </a:xfrm>
          <a:prstGeom prst="rect">
            <a:avLst/>
          </a:prstGeom>
          <a:blipFill dpi="0" rotWithShape="1">
            <a:blip r:embed="rId2">
              <a:alphaModFix amt="20000"/>
              <a:duotone>
                <a:schemeClr val="accent1">
                  <a:shade val="45000"/>
                  <a:satMod val="135000"/>
                </a:schemeClr>
                <a:prstClr val="white"/>
              </a:duotone>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cNvSpPr>
            <a:spLocks noGrp="1"/>
          </p:cNvSpPr>
          <p:nvPr>
            <p:ph type="ctrTitle"/>
          </p:nvPr>
        </p:nvSpPr>
        <p:spPr>
          <a:xfrm>
            <a:off x="838201" y="559813"/>
            <a:ext cx="2819399" cy="5577934"/>
          </a:xfrm>
        </p:spPr>
        <p:txBody>
          <a:bodyPr>
            <a:normAutofit/>
          </a:bodyPr>
          <a:lstStyle/>
          <a:p>
            <a:r>
              <a:rPr lang="en-US" sz="3100" dirty="0"/>
              <a:t>Lifestyle Modifications</a:t>
            </a:r>
            <a:br>
              <a:rPr lang="en-US" sz="3100" dirty="0"/>
            </a:br>
            <a:br>
              <a:rPr lang="en-US" sz="3100" dirty="0"/>
            </a:br>
            <a:r>
              <a:rPr lang="en-US" sz="3100" dirty="0"/>
              <a:t>and</a:t>
            </a:r>
            <a:br>
              <a:rPr lang="en-US" sz="3100" dirty="0"/>
            </a:br>
            <a:br>
              <a:rPr lang="en-US" sz="3100" dirty="0"/>
            </a:br>
            <a:r>
              <a:rPr lang="en-US" sz="3100" dirty="0"/>
              <a:t>Supportive Services</a:t>
            </a:r>
          </a:p>
        </p:txBody>
      </p:sp>
      <p:graphicFrame>
        <p:nvGraphicFramePr>
          <p:cNvPr id="6" name="Content Placeholder">
            <a:extLst>
              <a:ext uri="{FF2B5EF4-FFF2-40B4-BE49-F238E27FC236}">
                <a16:creationId xmlns:a16="http://schemas.microsoft.com/office/drawing/2014/main" id="{7E3365EE-56CE-6AB7-AD7E-CCA9498C6140}"/>
              </a:ext>
            </a:extLst>
          </p:cNvPr>
          <p:cNvGraphicFramePr>
            <a:graphicFrameLocks noGrp="1"/>
          </p:cNvGraphicFramePr>
          <p:nvPr>
            <p:ph idx="1"/>
            <p:extLst>
              <p:ext uri="{D42A27DB-BD31-4B8C-83A1-F6EECF244321}">
                <p14:modId xmlns:p14="http://schemas.microsoft.com/office/powerpoint/2010/main" val="1165546393"/>
              </p:ext>
            </p:extLst>
          </p:nvPr>
        </p:nvGraphicFramePr>
        <p:xfrm>
          <a:off x="4807223" y="457200"/>
          <a:ext cx="7003777" cy="58436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350826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43A9B7B3-F171-4C25-99FC-C54250F064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sp>
        <p:nvSpPr>
          <p:cNvPr id="12" name="Rectangle 11">
            <a:extLst>
              <a:ext uri="{FF2B5EF4-FFF2-40B4-BE49-F238E27FC236}">
                <a16:creationId xmlns:a16="http://schemas.microsoft.com/office/drawing/2014/main" id="{D2D5C7C5-9C27-4A61-9F57-1857D45320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4" name="Rectangle 13">
            <a:extLst>
              <a:ext uri="{FF2B5EF4-FFF2-40B4-BE49-F238E27FC236}">
                <a16:creationId xmlns:a16="http://schemas.microsoft.com/office/drawing/2014/main" id="{84B9546E-20BE-462C-8BE8-4EBDB46F865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2225674"/>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DFE5D2E8-C366-48AC-97AE-18C67E4EF9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2225674"/>
          </a:xfrm>
          <a:prstGeom prst="rect">
            <a:avLst/>
          </a:prstGeom>
          <a:blipFill dpi="0" rotWithShape="1">
            <a:blip r:embed="rId2">
              <a:alphaModFix amt="20000"/>
              <a:duotone>
                <a:schemeClr val="accent1">
                  <a:shade val="45000"/>
                  <a:satMod val="135000"/>
                </a:schemeClr>
                <a:prstClr val="white"/>
              </a:duotone>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cNvSpPr>
            <a:spLocks noGrp="1"/>
          </p:cNvSpPr>
          <p:nvPr>
            <p:ph type="ctrTitle"/>
          </p:nvPr>
        </p:nvSpPr>
        <p:spPr>
          <a:xfrm>
            <a:off x="1198182" y="381000"/>
            <a:ext cx="10003218" cy="1600124"/>
          </a:xfrm>
        </p:spPr>
        <p:txBody>
          <a:bodyPr>
            <a:normAutofit/>
          </a:bodyPr>
          <a:lstStyle/>
          <a:p>
            <a:r>
              <a:rPr lang="en-US" dirty="0"/>
              <a:t>Emerging </a:t>
            </a:r>
            <a:r>
              <a:rPr lang="en-US" dirty="0" err="1"/>
              <a:t>Treatories</a:t>
            </a:r>
            <a:endParaRPr lang="en-US" dirty="0"/>
          </a:p>
        </p:txBody>
      </p:sp>
      <p:graphicFrame>
        <p:nvGraphicFramePr>
          <p:cNvPr id="6" name="Content Placeholder">
            <a:extLst>
              <a:ext uri="{FF2B5EF4-FFF2-40B4-BE49-F238E27FC236}">
                <a16:creationId xmlns:a16="http://schemas.microsoft.com/office/drawing/2014/main" id="{1BEEE41C-1EB2-0739-F943-68459868B838}"/>
              </a:ext>
            </a:extLst>
          </p:cNvPr>
          <p:cNvGraphicFramePr>
            <a:graphicFrameLocks noGrp="1"/>
          </p:cNvGraphicFramePr>
          <p:nvPr>
            <p:ph idx="1"/>
            <p:extLst>
              <p:ext uri="{D42A27DB-BD31-4B8C-83A1-F6EECF244321}">
                <p14:modId xmlns:p14="http://schemas.microsoft.com/office/powerpoint/2010/main" val="3076340355"/>
              </p:ext>
            </p:extLst>
          </p:nvPr>
        </p:nvGraphicFramePr>
        <p:xfrm>
          <a:off x="838200" y="2514600"/>
          <a:ext cx="10515600" cy="36623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381731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8651CFA9-6065-4243-AC48-858E35978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2" name="Rectangle 11">
            <a:extLst>
              <a:ext uri="{FF2B5EF4-FFF2-40B4-BE49-F238E27FC236}">
                <a16:creationId xmlns:a16="http://schemas.microsoft.com/office/drawing/2014/main" id="{37962AE0-6A1C-4B76-9D52-10E5E6D7D3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4" name="Rectangle 13">
            <a:extLst>
              <a:ext uri="{FF2B5EF4-FFF2-40B4-BE49-F238E27FC236}">
                <a16:creationId xmlns:a16="http://schemas.microsoft.com/office/drawing/2014/main" id="{027CAEDE-D92D-4745-8749-71019415A7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0" cy="6858000"/>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00C96CB6-3880-40E6-A4BF-F64E7D1E42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0" cy="6858000"/>
          </a:xfrm>
          <a:prstGeom prst="rect">
            <a:avLst/>
          </a:prstGeom>
          <a:blipFill dpi="0" rotWithShape="1">
            <a:blip r:embed="rId2">
              <a:alphaModFix amt="20000"/>
              <a:duotone>
                <a:schemeClr val="accent1">
                  <a:shade val="45000"/>
                  <a:satMod val="135000"/>
                </a:schemeClr>
                <a:prstClr val="white"/>
              </a:duotone>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cNvSpPr>
            <a:spLocks noGrp="1"/>
          </p:cNvSpPr>
          <p:nvPr>
            <p:ph type="ctrTitle"/>
          </p:nvPr>
        </p:nvSpPr>
        <p:spPr>
          <a:xfrm>
            <a:off x="838201" y="559813"/>
            <a:ext cx="2819399" cy="5577934"/>
          </a:xfrm>
        </p:spPr>
        <p:txBody>
          <a:bodyPr>
            <a:normAutofit/>
          </a:bodyPr>
          <a:lstStyle/>
          <a:p>
            <a:r>
              <a:rPr lang="en-US" sz="3700"/>
              <a:t>Conclusion</a:t>
            </a:r>
          </a:p>
        </p:txBody>
      </p:sp>
      <p:graphicFrame>
        <p:nvGraphicFramePr>
          <p:cNvPr id="6" name="Content Placeholder">
            <a:extLst>
              <a:ext uri="{FF2B5EF4-FFF2-40B4-BE49-F238E27FC236}">
                <a16:creationId xmlns:a16="http://schemas.microsoft.com/office/drawing/2014/main" id="{2DAABA0A-3AE8-1B19-1464-852EC0DB902A}"/>
              </a:ext>
            </a:extLst>
          </p:cNvPr>
          <p:cNvGraphicFramePr>
            <a:graphicFrameLocks noGrp="1"/>
          </p:cNvGraphicFramePr>
          <p:nvPr>
            <p:ph idx="1"/>
            <p:extLst>
              <p:ext uri="{D42A27DB-BD31-4B8C-83A1-F6EECF244321}">
                <p14:modId xmlns:p14="http://schemas.microsoft.com/office/powerpoint/2010/main" val="1128674338"/>
              </p:ext>
            </p:extLst>
          </p:nvPr>
        </p:nvGraphicFramePr>
        <p:xfrm>
          <a:off x="4807223" y="457200"/>
          <a:ext cx="7003777" cy="58436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0059382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8651CFA9-6065-4243-AC48-858E35978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2" name="Rectangle 11">
            <a:extLst>
              <a:ext uri="{FF2B5EF4-FFF2-40B4-BE49-F238E27FC236}">
                <a16:creationId xmlns:a16="http://schemas.microsoft.com/office/drawing/2014/main" id="{37962AE0-6A1C-4B76-9D52-10E5E6D7D3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4" name="Rectangle 13">
            <a:extLst>
              <a:ext uri="{FF2B5EF4-FFF2-40B4-BE49-F238E27FC236}">
                <a16:creationId xmlns:a16="http://schemas.microsoft.com/office/drawing/2014/main" id="{027CAEDE-D92D-4745-8749-71019415A7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0" cy="6858000"/>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00C96CB6-3880-40E6-A4BF-F64E7D1E42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0" cy="6858000"/>
          </a:xfrm>
          <a:prstGeom prst="rect">
            <a:avLst/>
          </a:prstGeom>
          <a:blipFill dpi="0" rotWithShape="1">
            <a:blip r:embed="rId2">
              <a:alphaModFix amt="20000"/>
              <a:duotone>
                <a:schemeClr val="accent1">
                  <a:shade val="45000"/>
                  <a:satMod val="135000"/>
                </a:schemeClr>
                <a:prstClr val="white"/>
              </a:duotone>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cNvSpPr>
            <a:spLocks noGrp="1"/>
          </p:cNvSpPr>
          <p:nvPr>
            <p:ph type="ctrTitle"/>
          </p:nvPr>
        </p:nvSpPr>
        <p:spPr>
          <a:xfrm>
            <a:off x="838201" y="559813"/>
            <a:ext cx="2819399" cy="5577934"/>
          </a:xfrm>
        </p:spPr>
        <p:txBody>
          <a:bodyPr>
            <a:normAutofit/>
          </a:bodyPr>
          <a:lstStyle/>
          <a:p>
            <a:r>
              <a:rPr lang="en-US" sz="3700" dirty="0"/>
              <a:t>The Interaction Between SUD and Mental Health Disorders</a:t>
            </a:r>
          </a:p>
        </p:txBody>
      </p:sp>
      <p:graphicFrame>
        <p:nvGraphicFramePr>
          <p:cNvPr id="6" name="Content Placeholder">
            <a:extLst>
              <a:ext uri="{FF2B5EF4-FFF2-40B4-BE49-F238E27FC236}">
                <a16:creationId xmlns:a16="http://schemas.microsoft.com/office/drawing/2014/main" id="{142853BC-ADC1-D060-3BC7-15F50F1E0E00}"/>
              </a:ext>
            </a:extLst>
          </p:cNvPr>
          <p:cNvGraphicFramePr>
            <a:graphicFrameLocks noGrp="1"/>
          </p:cNvGraphicFramePr>
          <p:nvPr>
            <p:ph idx="1"/>
            <p:extLst>
              <p:ext uri="{D42A27DB-BD31-4B8C-83A1-F6EECF244321}">
                <p14:modId xmlns:p14="http://schemas.microsoft.com/office/powerpoint/2010/main" val="2296132860"/>
              </p:ext>
            </p:extLst>
          </p:nvPr>
        </p:nvGraphicFramePr>
        <p:xfrm>
          <a:off x="4807223" y="457200"/>
          <a:ext cx="7003777" cy="58436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426913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43A9B7B3-F171-4C25-99FC-C54250F064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sp>
        <p:nvSpPr>
          <p:cNvPr id="12" name="Rectangle 11">
            <a:extLst>
              <a:ext uri="{FF2B5EF4-FFF2-40B4-BE49-F238E27FC236}">
                <a16:creationId xmlns:a16="http://schemas.microsoft.com/office/drawing/2014/main" id="{D2D5C7C5-9C27-4A61-9F57-1857D45320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4" name="Rectangle 13">
            <a:extLst>
              <a:ext uri="{FF2B5EF4-FFF2-40B4-BE49-F238E27FC236}">
                <a16:creationId xmlns:a16="http://schemas.microsoft.com/office/drawing/2014/main" id="{84B9546E-20BE-462C-8BE8-4EBDB46F865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2225674"/>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DFE5D2E8-C366-48AC-97AE-18C67E4EF9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2225674"/>
          </a:xfrm>
          <a:prstGeom prst="rect">
            <a:avLst/>
          </a:prstGeom>
          <a:blipFill dpi="0" rotWithShape="1">
            <a:blip r:embed="rId2">
              <a:alphaModFix amt="20000"/>
              <a:duotone>
                <a:schemeClr val="accent1">
                  <a:shade val="45000"/>
                  <a:satMod val="135000"/>
                </a:schemeClr>
                <a:prstClr val="white"/>
              </a:duotone>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cNvSpPr>
            <a:spLocks noGrp="1"/>
          </p:cNvSpPr>
          <p:nvPr>
            <p:ph type="ctrTitle"/>
          </p:nvPr>
        </p:nvSpPr>
        <p:spPr>
          <a:xfrm>
            <a:off x="1198182" y="381000"/>
            <a:ext cx="10003218" cy="1600124"/>
          </a:xfrm>
        </p:spPr>
        <p:txBody>
          <a:bodyPr>
            <a:normAutofit/>
          </a:bodyPr>
          <a:lstStyle/>
          <a:p>
            <a:r>
              <a:rPr lang="en-US" dirty="0"/>
              <a:t>Mechanisms of Interaction</a:t>
            </a:r>
            <a:br>
              <a:rPr lang="en-US" dirty="0"/>
            </a:br>
            <a:r>
              <a:rPr lang="en-US" sz="3200" dirty="0"/>
              <a:t>	Self-Medication Hypothesis</a:t>
            </a:r>
            <a:endParaRPr lang="en-US" dirty="0"/>
          </a:p>
        </p:txBody>
      </p:sp>
      <p:graphicFrame>
        <p:nvGraphicFramePr>
          <p:cNvPr id="6" name="Content Placeholder">
            <a:extLst>
              <a:ext uri="{FF2B5EF4-FFF2-40B4-BE49-F238E27FC236}">
                <a16:creationId xmlns:a16="http://schemas.microsoft.com/office/drawing/2014/main" id="{8FA6C00D-CD66-9B8B-DD74-40C381F51966}"/>
              </a:ext>
            </a:extLst>
          </p:cNvPr>
          <p:cNvGraphicFramePr>
            <a:graphicFrameLocks noGrp="1"/>
          </p:cNvGraphicFramePr>
          <p:nvPr>
            <p:ph idx="1"/>
            <p:extLst>
              <p:ext uri="{D42A27DB-BD31-4B8C-83A1-F6EECF244321}">
                <p14:modId xmlns:p14="http://schemas.microsoft.com/office/powerpoint/2010/main" val="3766446602"/>
              </p:ext>
            </p:extLst>
          </p:nvPr>
        </p:nvGraphicFramePr>
        <p:xfrm>
          <a:off x="838200" y="2514600"/>
          <a:ext cx="10515600" cy="36623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929853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43A9B7B3-F171-4C25-99FC-C54250F064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sp>
        <p:nvSpPr>
          <p:cNvPr id="12" name="Rectangle 11">
            <a:extLst>
              <a:ext uri="{FF2B5EF4-FFF2-40B4-BE49-F238E27FC236}">
                <a16:creationId xmlns:a16="http://schemas.microsoft.com/office/drawing/2014/main" id="{D2D5C7C5-9C27-4A61-9F57-1857D45320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4" name="Rectangle 13">
            <a:extLst>
              <a:ext uri="{FF2B5EF4-FFF2-40B4-BE49-F238E27FC236}">
                <a16:creationId xmlns:a16="http://schemas.microsoft.com/office/drawing/2014/main" id="{84B9546E-20BE-462C-8BE8-4EBDB46F865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2225674"/>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DFE5D2E8-C366-48AC-97AE-18C67E4EF9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2225674"/>
          </a:xfrm>
          <a:prstGeom prst="rect">
            <a:avLst/>
          </a:prstGeom>
          <a:blipFill dpi="0" rotWithShape="1">
            <a:blip r:embed="rId2">
              <a:alphaModFix amt="20000"/>
              <a:duotone>
                <a:schemeClr val="accent1">
                  <a:shade val="45000"/>
                  <a:satMod val="135000"/>
                </a:schemeClr>
                <a:prstClr val="white"/>
              </a:duotone>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cNvSpPr>
            <a:spLocks noGrp="1"/>
          </p:cNvSpPr>
          <p:nvPr>
            <p:ph type="ctrTitle"/>
          </p:nvPr>
        </p:nvSpPr>
        <p:spPr>
          <a:xfrm>
            <a:off x="1198182" y="381000"/>
            <a:ext cx="10003218" cy="1600124"/>
          </a:xfrm>
        </p:spPr>
        <p:txBody>
          <a:bodyPr>
            <a:normAutofit/>
          </a:bodyPr>
          <a:lstStyle/>
          <a:p>
            <a:r>
              <a:rPr lang="en-US"/>
              <a:t>Shared Vulnerability Model</a:t>
            </a:r>
          </a:p>
        </p:txBody>
      </p:sp>
      <p:graphicFrame>
        <p:nvGraphicFramePr>
          <p:cNvPr id="6" name="Content Placeholder">
            <a:extLst>
              <a:ext uri="{FF2B5EF4-FFF2-40B4-BE49-F238E27FC236}">
                <a16:creationId xmlns:a16="http://schemas.microsoft.com/office/drawing/2014/main" id="{F4FB35F8-B864-577C-8C0D-BD8B3E58BA86}"/>
              </a:ext>
            </a:extLst>
          </p:cNvPr>
          <p:cNvGraphicFramePr>
            <a:graphicFrameLocks noGrp="1"/>
          </p:cNvGraphicFramePr>
          <p:nvPr>
            <p:ph idx="1"/>
            <p:extLst>
              <p:ext uri="{D42A27DB-BD31-4B8C-83A1-F6EECF244321}">
                <p14:modId xmlns:p14="http://schemas.microsoft.com/office/powerpoint/2010/main" val="937390430"/>
              </p:ext>
            </p:extLst>
          </p:nvPr>
        </p:nvGraphicFramePr>
        <p:xfrm>
          <a:off x="838200" y="2514600"/>
          <a:ext cx="10515600" cy="36623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740131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43A9B7B3-F171-4C25-99FC-C54250F064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sp>
        <p:nvSpPr>
          <p:cNvPr id="12" name="Rectangle 11">
            <a:extLst>
              <a:ext uri="{FF2B5EF4-FFF2-40B4-BE49-F238E27FC236}">
                <a16:creationId xmlns:a16="http://schemas.microsoft.com/office/drawing/2014/main" id="{D2D5C7C5-9C27-4A61-9F57-1857D45320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4" name="Rectangle 13">
            <a:extLst>
              <a:ext uri="{FF2B5EF4-FFF2-40B4-BE49-F238E27FC236}">
                <a16:creationId xmlns:a16="http://schemas.microsoft.com/office/drawing/2014/main" id="{84B9546E-20BE-462C-8BE8-4EBDB46F865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2225674"/>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DFE5D2E8-C366-48AC-97AE-18C67E4EF9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2225674"/>
          </a:xfrm>
          <a:prstGeom prst="rect">
            <a:avLst/>
          </a:prstGeom>
          <a:blipFill dpi="0" rotWithShape="1">
            <a:blip r:embed="rId2">
              <a:alphaModFix amt="20000"/>
              <a:duotone>
                <a:schemeClr val="accent1">
                  <a:shade val="45000"/>
                  <a:satMod val="135000"/>
                </a:schemeClr>
                <a:prstClr val="white"/>
              </a:duotone>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cNvSpPr>
            <a:spLocks noGrp="1"/>
          </p:cNvSpPr>
          <p:nvPr>
            <p:ph type="ctrTitle"/>
          </p:nvPr>
        </p:nvSpPr>
        <p:spPr>
          <a:xfrm>
            <a:off x="1198182" y="381000"/>
            <a:ext cx="10003218" cy="1600124"/>
          </a:xfrm>
        </p:spPr>
        <p:txBody>
          <a:bodyPr>
            <a:normAutofit/>
          </a:bodyPr>
          <a:lstStyle/>
          <a:p>
            <a:r>
              <a:rPr lang="en-US"/>
              <a:t>Substance-Induced Deterioration</a:t>
            </a:r>
          </a:p>
        </p:txBody>
      </p:sp>
      <p:graphicFrame>
        <p:nvGraphicFramePr>
          <p:cNvPr id="6" name="Content Placeholder">
            <a:extLst>
              <a:ext uri="{FF2B5EF4-FFF2-40B4-BE49-F238E27FC236}">
                <a16:creationId xmlns:a16="http://schemas.microsoft.com/office/drawing/2014/main" id="{9B1F60C9-5FDC-0A78-841B-FD8434DAACC0}"/>
              </a:ext>
            </a:extLst>
          </p:cNvPr>
          <p:cNvGraphicFramePr>
            <a:graphicFrameLocks noGrp="1"/>
          </p:cNvGraphicFramePr>
          <p:nvPr>
            <p:ph idx="1"/>
            <p:extLst>
              <p:ext uri="{D42A27DB-BD31-4B8C-83A1-F6EECF244321}">
                <p14:modId xmlns:p14="http://schemas.microsoft.com/office/powerpoint/2010/main" val="124054251"/>
              </p:ext>
            </p:extLst>
          </p:nvPr>
        </p:nvGraphicFramePr>
        <p:xfrm>
          <a:off x="838200" y="2514600"/>
          <a:ext cx="10515600" cy="36623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094742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8651CFA9-6065-4243-AC48-858E35978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2" name="Rectangle 11">
            <a:extLst>
              <a:ext uri="{FF2B5EF4-FFF2-40B4-BE49-F238E27FC236}">
                <a16:creationId xmlns:a16="http://schemas.microsoft.com/office/drawing/2014/main" id="{37962AE0-6A1C-4B76-9D52-10E5E6D7D3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4" name="Rectangle 13">
            <a:extLst>
              <a:ext uri="{FF2B5EF4-FFF2-40B4-BE49-F238E27FC236}">
                <a16:creationId xmlns:a16="http://schemas.microsoft.com/office/drawing/2014/main" id="{027CAEDE-D92D-4745-8749-71019415A7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0" cy="6858000"/>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00C96CB6-3880-40E6-A4BF-F64E7D1E42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0" cy="6858000"/>
          </a:xfrm>
          <a:prstGeom prst="rect">
            <a:avLst/>
          </a:prstGeom>
          <a:blipFill dpi="0" rotWithShape="1">
            <a:blip r:embed="rId2">
              <a:alphaModFix amt="20000"/>
              <a:duotone>
                <a:schemeClr val="accent1">
                  <a:shade val="45000"/>
                  <a:satMod val="135000"/>
                </a:schemeClr>
                <a:prstClr val="white"/>
              </a:duotone>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cNvSpPr>
            <a:spLocks noGrp="1"/>
          </p:cNvSpPr>
          <p:nvPr>
            <p:ph type="ctrTitle"/>
          </p:nvPr>
        </p:nvSpPr>
        <p:spPr>
          <a:xfrm>
            <a:off x="838201" y="559813"/>
            <a:ext cx="2819399" cy="5577934"/>
          </a:xfrm>
        </p:spPr>
        <p:txBody>
          <a:bodyPr>
            <a:normAutofit/>
          </a:bodyPr>
          <a:lstStyle/>
          <a:p>
            <a:r>
              <a:rPr lang="en-US" sz="3100"/>
              <a:t>Exacerbation and Masking</a:t>
            </a:r>
          </a:p>
        </p:txBody>
      </p:sp>
      <p:graphicFrame>
        <p:nvGraphicFramePr>
          <p:cNvPr id="6" name="Content Placeholder">
            <a:extLst>
              <a:ext uri="{FF2B5EF4-FFF2-40B4-BE49-F238E27FC236}">
                <a16:creationId xmlns:a16="http://schemas.microsoft.com/office/drawing/2014/main" id="{6D371603-4BA3-8748-4EA8-9A8DAF8E81E4}"/>
              </a:ext>
            </a:extLst>
          </p:cNvPr>
          <p:cNvGraphicFramePr>
            <a:graphicFrameLocks noGrp="1"/>
          </p:cNvGraphicFramePr>
          <p:nvPr>
            <p:ph idx="1"/>
            <p:extLst>
              <p:ext uri="{D42A27DB-BD31-4B8C-83A1-F6EECF244321}">
                <p14:modId xmlns:p14="http://schemas.microsoft.com/office/powerpoint/2010/main" val="1803487683"/>
              </p:ext>
            </p:extLst>
          </p:nvPr>
        </p:nvGraphicFramePr>
        <p:xfrm>
          <a:off x="4807223" y="457200"/>
          <a:ext cx="7003777" cy="58436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884186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8651CFA9-6065-4243-AC48-858E35978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2" name="Rectangle 11">
            <a:extLst>
              <a:ext uri="{FF2B5EF4-FFF2-40B4-BE49-F238E27FC236}">
                <a16:creationId xmlns:a16="http://schemas.microsoft.com/office/drawing/2014/main" id="{37962AE0-6A1C-4B76-9D52-10E5E6D7D3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4" name="Rectangle 13">
            <a:extLst>
              <a:ext uri="{FF2B5EF4-FFF2-40B4-BE49-F238E27FC236}">
                <a16:creationId xmlns:a16="http://schemas.microsoft.com/office/drawing/2014/main" id="{027CAEDE-D92D-4745-8749-71019415A7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0" cy="6858000"/>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00C96CB6-3880-40E6-A4BF-F64E7D1E42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0" cy="6858000"/>
          </a:xfrm>
          <a:prstGeom prst="rect">
            <a:avLst/>
          </a:prstGeom>
          <a:blipFill dpi="0" rotWithShape="1">
            <a:blip r:embed="rId2">
              <a:alphaModFix amt="20000"/>
              <a:duotone>
                <a:schemeClr val="accent1">
                  <a:shade val="45000"/>
                  <a:satMod val="135000"/>
                </a:schemeClr>
                <a:prstClr val="white"/>
              </a:duotone>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cNvSpPr>
            <a:spLocks noGrp="1"/>
          </p:cNvSpPr>
          <p:nvPr>
            <p:ph type="ctrTitle"/>
          </p:nvPr>
        </p:nvSpPr>
        <p:spPr>
          <a:xfrm>
            <a:off x="838201" y="559813"/>
            <a:ext cx="2819399" cy="5577934"/>
          </a:xfrm>
        </p:spPr>
        <p:txBody>
          <a:bodyPr>
            <a:normAutofit/>
          </a:bodyPr>
          <a:lstStyle/>
          <a:p>
            <a:r>
              <a:rPr lang="en-US" sz="2800"/>
              <a:t>Treatment Considerations</a:t>
            </a:r>
          </a:p>
        </p:txBody>
      </p:sp>
      <p:graphicFrame>
        <p:nvGraphicFramePr>
          <p:cNvPr id="6" name="Content Placeholder">
            <a:extLst>
              <a:ext uri="{FF2B5EF4-FFF2-40B4-BE49-F238E27FC236}">
                <a16:creationId xmlns:a16="http://schemas.microsoft.com/office/drawing/2014/main" id="{4287426F-8B73-208C-E0BA-B9A47952C6F2}"/>
              </a:ext>
            </a:extLst>
          </p:cNvPr>
          <p:cNvGraphicFramePr>
            <a:graphicFrameLocks noGrp="1"/>
          </p:cNvGraphicFramePr>
          <p:nvPr>
            <p:ph idx="1"/>
            <p:extLst>
              <p:ext uri="{D42A27DB-BD31-4B8C-83A1-F6EECF244321}">
                <p14:modId xmlns:p14="http://schemas.microsoft.com/office/powerpoint/2010/main" val="3961271055"/>
              </p:ext>
            </p:extLst>
          </p:nvPr>
        </p:nvGraphicFramePr>
        <p:xfrm>
          <a:off x="4807223" y="457200"/>
          <a:ext cx="7003777" cy="58436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310345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43A9B7B3-F171-4C25-99FC-C54250F064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sp>
        <p:nvSpPr>
          <p:cNvPr id="12" name="Rectangle 11">
            <a:extLst>
              <a:ext uri="{FF2B5EF4-FFF2-40B4-BE49-F238E27FC236}">
                <a16:creationId xmlns:a16="http://schemas.microsoft.com/office/drawing/2014/main" id="{D2D5C7C5-9C27-4A61-9F57-1857D45320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4" name="Rectangle 13">
            <a:extLst>
              <a:ext uri="{FF2B5EF4-FFF2-40B4-BE49-F238E27FC236}">
                <a16:creationId xmlns:a16="http://schemas.microsoft.com/office/drawing/2014/main" id="{84B9546E-20BE-462C-8BE8-4EBDB46F865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2225674"/>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DFE5D2E8-C366-48AC-97AE-18C67E4EF9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2225674"/>
          </a:xfrm>
          <a:prstGeom prst="rect">
            <a:avLst/>
          </a:prstGeom>
          <a:blipFill dpi="0" rotWithShape="1">
            <a:blip r:embed="rId2">
              <a:alphaModFix amt="20000"/>
              <a:duotone>
                <a:schemeClr val="accent1">
                  <a:shade val="45000"/>
                  <a:satMod val="135000"/>
                </a:schemeClr>
                <a:prstClr val="white"/>
              </a:duotone>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cNvSpPr>
            <a:spLocks noGrp="1"/>
          </p:cNvSpPr>
          <p:nvPr>
            <p:ph type="ctrTitle"/>
          </p:nvPr>
        </p:nvSpPr>
        <p:spPr>
          <a:xfrm>
            <a:off x="1198182" y="381000"/>
            <a:ext cx="10003218" cy="1600124"/>
          </a:xfrm>
        </p:spPr>
        <p:txBody>
          <a:bodyPr>
            <a:normAutofit/>
          </a:bodyPr>
          <a:lstStyle/>
          <a:p>
            <a:r>
              <a:rPr lang="en-US"/>
              <a:t>Medication Management</a:t>
            </a:r>
          </a:p>
        </p:txBody>
      </p:sp>
      <p:graphicFrame>
        <p:nvGraphicFramePr>
          <p:cNvPr id="6" name="Content Placeholder">
            <a:extLst>
              <a:ext uri="{FF2B5EF4-FFF2-40B4-BE49-F238E27FC236}">
                <a16:creationId xmlns:a16="http://schemas.microsoft.com/office/drawing/2014/main" id="{DEB97AAA-16F8-2836-37EB-C074989DDCBB}"/>
              </a:ext>
            </a:extLst>
          </p:cNvPr>
          <p:cNvGraphicFramePr>
            <a:graphicFrameLocks noGrp="1"/>
          </p:cNvGraphicFramePr>
          <p:nvPr>
            <p:ph idx="1"/>
            <p:extLst>
              <p:ext uri="{D42A27DB-BD31-4B8C-83A1-F6EECF244321}">
                <p14:modId xmlns:p14="http://schemas.microsoft.com/office/powerpoint/2010/main" val="3807437761"/>
              </p:ext>
            </p:extLst>
          </p:nvPr>
        </p:nvGraphicFramePr>
        <p:xfrm>
          <a:off x="838200" y="2514600"/>
          <a:ext cx="10515600" cy="36623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5132149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F1174801-1395-44C5-9B00-CCAC45C056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sp>
        <p:nvSpPr>
          <p:cNvPr id="12" name="Rectangle 11">
            <a:extLst>
              <a:ext uri="{FF2B5EF4-FFF2-40B4-BE49-F238E27FC236}">
                <a16:creationId xmlns:a16="http://schemas.microsoft.com/office/drawing/2014/main" id="{8DBEE602-02D2-420A-AFC1-438A1699A5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alpha val="61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sp>
        <p:nvSpPr>
          <p:cNvPr id="2" name="Title"/>
          <p:cNvSpPr>
            <a:spLocks noGrp="1"/>
          </p:cNvSpPr>
          <p:nvPr>
            <p:ph type="ctrTitle"/>
          </p:nvPr>
        </p:nvSpPr>
        <p:spPr>
          <a:xfrm>
            <a:off x="838200" y="509847"/>
            <a:ext cx="3962400" cy="2895600"/>
          </a:xfrm>
        </p:spPr>
        <p:txBody>
          <a:bodyPr anchor="b">
            <a:normAutofit/>
          </a:bodyPr>
          <a:lstStyle/>
          <a:p>
            <a:pPr algn="l"/>
            <a:r>
              <a:rPr lang="en-US" sz="4100" dirty="0">
                <a:solidFill>
                  <a:schemeClr val="tx2"/>
                </a:solidFill>
              </a:rPr>
              <a:t> Environmental Influences</a:t>
            </a:r>
          </a:p>
        </p:txBody>
      </p:sp>
      <p:pic>
        <p:nvPicPr>
          <p:cNvPr id="7" name="Graphic 6" descr="Sustainability">
            <a:extLst>
              <a:ext uri="{FF2B5EF4-FFF2-40B4-BE49-F238E27FC236}">
                <a16:creationId xmlns:a16="http://schemas.microsoft.com/office/drawing/2014/main" id="{01587F88-C5AA-9191-A783-5E8F57D6D89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931062" y="509847"/>
            <a:ext cx="4913204" cy="4913204"/>
          </a:xfrm>
          <a:prstGeom prst="rect">
            <a:avLst/>
          </a:prstGeom>
        </p:spPr>
      </p:pic>
      <p:sp>
        <p:nvSpPr>
          <p:cNvPr id="14" name="Rectangle 13">
            <a:extLst>
              <a:ext uri="{FF2B5EF4-FFF2-40B4-BE49-F238E27FC236}">
                <a16:creationId xmlns:a16="http://schemas.microsoft.com/office/drawing/2014/main" id="{B3FAB79E-1E1B-4287-B4EA-26E497404C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730812"/>
            <a:ext cx="12192000" cy="1127188"/>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sp>
        <p:nvSpPr>
          <p:cNvPr id="16" name="Rectangle 15">
            <a:extLst>
              <a:ext uri="{FF2B5EF4-FFF2-40B4-BE49-F238E27FC236}">
                <a16:creationId xmlns:a16="http://schemas.microsoft.com/office/drawing/2014/main" id="{A22256D1-A993-4D2E-943C-2E87F8BFC6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3060" y="5730813"/>
            <a:ext cx="12191999" cy="1127186"/>
          </a:xfrm>
          <a:prstGeom prst="rect">
            <a:avLst/>
          </a:prstGeom>
          <a:blipFill dpi="0" rotWithShape="1">
            <a:blip r:embed="rId4">
              <a:alphaModFix amt="20000"/>
              <a:duotone>
                <a:schemeClr val="accent1">
                  <a:shade val="45000"/>
                  <a:satMod val="135000"/>
                </a:schemeClr>
                <a:prstClr val="white"/>
              </a:duotone>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1477125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43A9B7B3-F171-4C25-99FC-C54250F064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sp>
        <p:nvSpPr>
          <p:cNvPr id="12" name="Rectangle 11">
            <a:extLst>
              <a:ext uri="{FF2B5EF4-FFF2-40B4-BE49-F238E27FC236}">
                <a16:creationId xmlns:a16="http://schemas.microsoft.com/office/drawing/2014/main" id="{D2D5C7C5-9C27-4A61-9F57-1857D45320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4" name="Rectangle 13">
            <a:extLst>
              <a:ext uri="{FF2B5EF4-FFF2-40B4-BE49-F238E27FC236}">
                <a16:creationId xmlns:a16="http://schemas.microsoft.com/office/drawing/2014/main" id="{84B9546E-20BE-462C-8BE8-4EBDB46F865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2225674"/>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DFE5D2E8-C366-48AC-97AE-18C67E4EF9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2225674"/>
          </a:xfrm>
          <a:prstGeom prst="rect">
            <a:avLst/>
          </a:prstGeom>
          <a:blipFill dpi="0" rotWithShape="1">
            <a:blip r:embed="rId2">
              <a:alphaModFix amt="20000"/>
              <a:duotone>
                <a:schemeClr val="accent1">
                  <a:shade val="45000"/>
                  <a:satMod val="135000"/>
                </a:schemeClr>
                <a:prstClr val="white"/>
              </a:duotone>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cNvSpPr>
            <a:spLocks noGrp="1"/>
          </p:cNvSpPr>
          <p:nvPr>
            <p:ph type="ctrTitle"/>
          </p:nvPr>
        </p:nvSpPr>
        <p:spPr>
          <a:xfrm>
            <a:off x="1198182" y="381000"/>
            <a:ext cx="10003218" cy="1600124"/>
          </a:xfrm>
        </p:spPr>
        <p:txBody>
          <a:bodyPr>
            <a:normAutofit/>
          </a:bodyPr>
          <a:lstStyle/>
          <a:p>
            <a:r>
              <a:rPr lang="en-US"/>
              <a:t>Supportive Services</a:t>
            </a:r>
          </a:p>
        </p:txBody>
      </p:sp>
      <p:graphicFrame>
        <p:nvGraphicFramePr>
          <p:cNvPr id="6" name="Content Placeholder">
            <a:extLst>
              <a:ext uri="{FF2B5EF4-FFF2-40B4-BE49-F238E27FC236}">
                <a16:creationId xmlns:a16="http://schemas.microsoft.com/office/drawing/2014/main" id="{B6E98901-8112-F0FF-CA66-D1A3BAD4E15C}"/>
              </a:ext>
            </a:extLst>
          </p:cNvPr>
          <p:cNvGraphicFramePr>
            <a:graphicFrameLocks noGrp="1"/>
          </p:cNvGraphicFramePr>
          <p:nvPr>
            <p:ph idx="1"/>
            <p:extLst>
              <p:ext uri="{D42A27DB-BD31-4B8C-83A1-F6EECF244321}">
                <p14:modId xmlns:p14="http://schemas.microsoft.com/office/powerpoint/2010/main" val="599248115"/>
              </p:ext>
            </p:extLst>
          </p:nvPr>
        </p:nvGraphicFramePr>
        <p:xfrm>
          <a:off x="838200" y="2514600"/>
          <a:ext cx="10515600" cy="36623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12925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43A9B7B3-F171-4C25-99FC-C54250F0649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sp>
        <p:nvSpPr>
          <p:cNvPr id="12" name="Rectangle 11">
            <a:extLst>
              <a:ext uri="{FF2B5EF4-FFF2-40B4-BE49-F238E27FC236}">
                <a16:creationId xmlns:a16="http://schemas.microsoft.com/office/drawing/2014/main" id="{D2D5C7C5-9C27-4A61-9F57-1857D45320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4" name="Rectangle 13">
            <a:extLst>
              <a:ext uri="{FF2B5EF4-FFF2-40B4-BE49-F238E27FC236}">
                <a16:creationId xmlns:a16="http://schemas.microsoft.com/office/drawing/2014/main" id="{84B9546E-20BE-462C-8BE8-4EBDB46F865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2225674"/>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DFE5D2E8-C366-48AC-97AE-18C67E4EF9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524" y="0"/>
            <a:ext cx="12188952" cy="2225674"/>
          </a:xfrm>
          <a:prstGeom prst="rect">
            <a:avLst/>
          </a:prstGeom>
          <a:blipFill dpi="0" rotWithShape="1">
            <a:blip r:embed="rId2">
              <a:alphaModFix amt="20000"/>
              <a:duotone>
                <a:schemeClr val="accent1">
                  <a:shade val="45000"/>
                  <a:satMod val="135000"/>
                </a:schemeClr>
                <a:prstClr val="white"/>
              </a:duotone>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cNvSpPr>
            <a:spLocks noGrp="1"/>
          </p:cNvSpPr>
          <p:nvPr>
            <p:ph type="ctrTitle"/>
          </p:nvPr>
        </p:nvSpPr>
        <p:spPr>
          <a:xfrm>
            <a:off x="1198182" y="381000"/>
            <a:ext cx="10003218" cy="1600124"/>
          </a:xfrm>
        </p:spPr>
        <p:txBody>
          <a:bodyPr>
            <a:normAutofit/>
          </a:bodyPr>
          <a:lstStyle/>
          <a:p>
            <a:r>
              <a:rPr lang="en-US"/>
              <a:t>Conclusion</a:t>
            </a:r>
          </a:p>
        </p:txBody>
      </p:sp>
      <p:graphicFrame>
        <p:nvGraphicFramePr>
          <p:cNvPr id="6" name="Content Placeholder">
            <a:extLst>
              <a:ext uri="{FF2B5EF4-FFF2-40B4-BE49-F238E27FC236}">
                <a16:creationId xmlns:a16="http://schemas.microsoft.com/office/drawing/2014/main" id="{6B63635F-A551-1C05-A951-00E8BDA6230E}"/>
              </a:ext>
            </a:extLst>
          </p:cNvPr>
          <p:cNvGraphicFramePr>
            <a:graphicFrameLocks noGrp="1"/>
          </p:cNvGraphicFramePr>
          <p:nvPr>
            <p:ph idx="1"/>
            <p:extLst>
              <p:ext uri="{D42A27DB-BD31-4B8C-83A1-F6EECF244321}">
                <p14:modId xmlns:p14="http://schemas.microsoft.com/office/powerpoint/2010/main" val="670096979"/>
              </p:ext>
            </p:extLst>
          </p:nvPr>
        </p:nvGraphicFramePr>
        <p:xfrm>
          <a:off x="838200" y="2514600"/>
          <a:ext cx="10515600" cy="36623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5632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8651CFA9-6065-4243-AC48-858E35978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2" name="Rectangle 11">
            <a:extLst>
              <a:ext uri="{FF2B5EF4-FFF2-40B4-BE49-F238E27FC236}">
                <a16:creationId xmlns:a16="http://schemas.microsoft.com/office/drawing/2014/main" id="{37962AE0-6A1C-4B76-9D52-10E5E6D7D3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4" name="Rectangle 13">
            <a:extLst>
              <a:ext uri="{FF2B5EF4-FFF2-40B4-BE49-F238E27FC236}">
                <a16:creationId xmlns:a16="http://schemas.microsoft.com/office/drawing/2014/main" id="{027CAEDE-D92D-4745-8749-71019415A7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0" cy="6858000"/>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00C96CB6-3880-40E6-A4BF-F64E7D1E42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0" cy="6858000"/>
          </a:xfrm>
          <a:prstGeom prst="rect">
            <a:avLst/>
          </a:prstGeom>
          <a:blipFill dpi="0" rotWithShape="1">
            <a:blip r:embed="rId2">
              <a:alphaModFix amt="20000"/>
              <a:duotone>
                <a:schemeClr val="accent1">
                  <a:shade val="45000"/>
                  <a:satMod val="135000"/>
                </a:schemeClr>
                <a:prstClr val="white"/>
              </a:duotone>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cNvSpPr>
            <a:spLocks noGrp="1"/>
          </p:cNvSpPr>
          <p:nvPr>
            <p:ph type="ctrTitle"/>
          </p:nvPr>
        </p:nvSpPr>
        <p:spPr>
          <a:xfrm>
            <a:off x="838201" y="559813"/>
            <a:ext cx="2819399" cy="5577934"/>
          </a:xfrm>
        </p:spPr>
        <p:txBody>
          <a:bodyPr>
            <a:normAutofit/>
          </a:bodyPr>
          <a:lstStyle/>
          <a:p>
            <a:r>
              <a:rPr lang="en-US" sz="4100"/>
              <a:t>Review Questions</a:t>
            </a:r>
          </a:p>
        </p:txBody>
      </p:sp>
      <p:sp>
        <p:nvSpPr>
          <p:cNvPr id="7" name="TextBox 6">
            <a:extLst>
              <a:ext uri="{FF2B5EF4-FFF2-40B4-BE49-F238E27FC236}">
                <a16:creationId xmlns:a16="http://schemas.microsoft.com/office/drawing/2014/main" id="{33A74420-4BAE-7ED9-42BC-CD663F6B4288}"/>
              </a:ext>
            </a:extLst>
          </p:cNvPr>
          <p:cNvSpPr txBox="1"/>
          <p:nvPr/>
        </p:nvSpPr>
        <p:spPr>
          <a:xfrm>
            <a:off x="4653887" y="251207"/>
            <a:ext cx="7451677" cy="6524863"/>
          </a:xfrm>
          <a:prstGeom prst="rect">
            <a:avLst/>
          </a:prstGeom>
          <a:noFill/>
        </p:spPr>
        <p:txBody>
          <a:bodyPr wrap="square">
            <a:spAutoFit/>
          </a:bodyPr>
          <a:lstStyle/>
          <a:p>
            <a:r>
              <a:rPr lang="en-US" sz="1100" dirty="0"/>
              <a:t>**Question 1: How much of an individual's vulnerability to Substance Use Disorder (SUD) is estimated to be due to genetic factors?**</a:t>
            </a:r>
          </a:p>
          <a:p>
            <a:r>
              <a:rPr lang="en-US" sz="1100" dirty="0"/>
              <a:t>A) 10-30%</a:t>
            </a:r>
          </a:p>
          <a:p>
            <a:r>
              <a:rPr lang="en-US" sz="1100" dirty="0"/>
              <a:t>B) 40-60%</a:t>
            </a:r>
          </a:p>
          <a:p>
            <a:r>
              <a:rPr lang="en-US" sz="1100" dirty="0"/>
              <a:t>C) 70-90%</a:t>
            </a:r>
          </a:p>
          <a:p>
            <a:r>
              <a:rPr lang="en-US" sz="1100" dirty="0"/>
              <a:t>D) 20-40%</a:t>
            </a:r>
          </a:p>
          <a:p>
            <a:r>
              <a:rPr lang="en-US" sz="1100" dirty="0"/>
              <a:t>**Answer: B) 40-60%**</a:t>
            </a:r>
          </a:p>
          <a:p>
            <a:endParaRPr lang="en-US" sz="1100" dirty="0"/>
          </a:p>
          <a:p>
            <a:r>
              <a:rPr lang="en-US" sz="1100" dirty="0"/>
              <a:t>**Question 2: Which of the following is NOT a commonly recognized environmental factor contributing to the development of SUD?**</a:t>
            </a:r>
          </a:p>
          <a:p>
            <a:r>
              <a:rPr lang="en-US" sz="1100" dirty="0"/>
              <a:t>A) Family dynamics</a:t>
            </a:r>
          </a:p>
          <a:p>
            <a:r>
              <a:rPr lang="en-US" sz="1100" dirty="0"/>
              <a:t>B) Peer pressure</a:t>
            </a:r>
          </a:p>
          <a:p>
            <a:r>
              <a:rPr lang="en-US" sz="1100" dirty="0"/>
              <a:t>C) High academic achievement</a:t>
            </a:r>
          </a:p>
          <a:p>
            <a:r>
              <a:rPr lang="en-US" sz="1100" dirty="0"/>
              <a:t>D) Socioeconomic factors</a:t>
            </a:r>
          </a:p>
          <a:p>
            <a:r>
              <a:rPr lang="en-US" sz="1100" dirty="0"/>
              <a:t>**Answer: C) High academic achievement**</a:t>
            </a:r>
          </a:p>
          <a:p>
            <a:endParaRPr lang="en-US" sz="1100" dirty="0"/>
          </a:p>
          <a:p>
            <a:r>
              <a:rPr lang="en-US" sz="1100" dirty="0"/>
              <a:t>**Question 3: Which therapeutic approach is specifically designed to treat both SUD and co-occurring mental health disorders?**</a:t>
            </a:r>
          </a:p>
          <a:p>
            <a:r>
              <a:rPr lang="en-US" sz="1100" dirty="0"/>
              <a:t>A) Psychodynamic Therapy</a:t>
            </a:r>
          </a:p>
          <a:p>
            <a:r>
              <a:rPr lang="en-US" sz="1100" dirty="0"/>
              <a:t>B) Cognitive Behavioral Therapy (CBT)</a:t>
            </a:r>
          </a:p>
          <a:p>
            <a:r>
              <a:rPr lang="en-US" sz="1100" dirty="0"/>
              <a:t>C) Integrated Treatment</a:t>
            </a:r>
          </a:p>
          <a:p>
            <a:r>
              <a:rPr lang="en-US" sz="1100" dirty="0"/>
              <a:t>D) Dialectical Behavior Therapy (DBT)</a:t>
            </a:r>
          </a:p>
          <a:p>
            <a:r>
              <a:rPr lang="en-US" sz="1100" dirty="0"/>
              <a:t>**Answer: C) Integrated Treatment**</a:t>
            </a:r>
          </a:p>
          <a:p>
            <a:endParaRPr lang="en-US" sz="1100" dirty="0"/>
          </a:p>
          <a:p>
            <a:r>
              <a:rPr lang="en-US" sz="1100" dirty="0"/>
              <a:t>**Question 4: What is the self-medication hypothesis in the context of SUD and mental health disorders?**</a:t>
            </a:r>
          </a:p>
          <a:p>
            <a:r>
              <a:rPr lang="en-US" sz="1100" dirty="0"/>
              <a:t>A) Substances are used to improve cognitive abilities</a:t>
            </a:r>
          </a:p>
          <a:p>
            <a:r>
              <a:rPr lang="en-US" sz="1100" dirty="0"/>
              <a:t>B) Substances are used to alleviate symptoms of mental health disorders</a:t>
            </a:r>
          </a:p>
          <a:p>
            <a:r>
              <a:rPr lang="en-US" sz="1100" dirty="0"/>
              <a:t>C) Substances are used recreationally without any psychological benefits</a:t>
            </a:r>
          </a:p>
          <a:p>
            <a:r>
              <a:rPr lang="en-US" sz="1100" dirty="0"/>
              <a:t>D) Substances are used to enhance physical health</a:t>
            </a:r>
          </a:p>
          <a:p>
            <a:r>
              <a:rPr lang="en-US" sz="1100" dirty="0"/>
              <a:t>**Answer: B) Substances are used to alleviate symptoms of mental health disorders**</a:t>
            </a:r>
          </a:p>
          <a:p>
            <a:endParaRPr lang="en-US" sz="1100" dirty="0"/>
          </a:p>
          <a:p>
            <a:r>
              <a:rPr lang="en-US" sz="1100" dirty="0"/>
              <a:t>**Question 5: Which treatment is often used for managing severe cases of mental health disorders and may include intensive care settings?**</a:t>
            </a:r>
          </a:p>
          <a:p>
            <a:r>
              <a:rPr lang="en-US" sz="1100" dirty="0"/>
              <a:t>A) Outpatient group therapy</a:t>
            </a:r>
          </a:p>
          <a:p>
            <a:r>
              <a:rPr lang="en-US" sz="1100" dirty="0"/>
              <a:t>B) Medication-Assisted Treatment (MAT)</a:t>
            </a:r>
          </a:p>
          <a:p>
            <a:r>
              <a:rPr lang="en-US" sz="1100" dirty="0"/>
              <a:t>C) Inpatient and residential treatment programs</a:t>
            </a:r>
          </a:p>
          <a:p>
            <a:r>
              <a:rPr lang="en-US" sz="1100" dirty="0"/>
              <a:t>D) Exercise and diet modifications</a:t>
            </a:r>
          </a:p>
          <a:p>
            <a:r>
              <a:rPr lang="en-US" sz="1100" dirty="0"/>
              <a:t>**Answer: C) Inpatient and residential treatment programs**</a:t>
            </a:r>
          </a:p>
        </p:txBody>
      </p:sp>
    </p:spTree>
    <p:extLst>
      <p:ext uri="{BB962C8B-B14F-4D97-AF65-F5344CB8AC3E}">
        <p14:creationId xmlns:p14="http://schemas.microsoft.com/office/powerpoint/2010/main" val="33708929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4AB8125F-0FD8-48CD-9F43-73E5494EA7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2" name="Rectangle 11">
            <a:extLst>
              <a:ext uri="{FF2B5EF4-FFF2-40B4-BE49-F238E27FC236}">
                <a16:creationId xmlns:a16="http://schemas.microsoft.com/office/drawing/2014/main" id="{0019DD6C-5899-4C07-864B-EB0A7D104A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pic>
        <p:nvPicPr>
          <p:cNvPr id="6" name="Picture 5" descr="A hand of two adults and a kid on top of each other">
            <a:extLst>
              <a:ext uri="{FF2B5EF4-FFF2-40B4-BE49-F238E27FC236}">
                <a16:creationId xmlns:a16="http://schemas.microsoft.com/office/drawing/2014/main" id="{3C0F6E02-43B5-D13E-BDAF-78C5A92796AC}"/>
              </a:ext>
            </a:extLst>
          </p:cNvPr>
          <p:cNvPicPr>
            <a:picLocks noChangeAspect="1"/>
          </p:cNvPicPr>
          <p:nvPr/>
        </p:nvPicPr>
        <p:blipFill rotWithShape="1">
          <a:blip r:embed="rId2"/>
          <a:srcRect l="9095" r="1485" b="-9"/>
          <a:stretch/>
        </p:blipFill>
        <p:spPr>
          <a:xfrm>
            <a:off x="3048" y="10"/>
            <a:ext cx="6195372" cy="4618233"/>
          </a:xfrm>
          <a:prstGeom prst="rect">
            <a:avLst/>
          </a:prstGeom>
        </p:spPr>
      </p:pic>
      <p:sp>
        <p:nvSpPr>
          <p:cNvPr id="14" name="Rectangle 13">
            <a:extLst>
              <a:ext uri="{FF2B5EF4-FFF2-40B4-BE49-F238E27FC236}">
                <a16:creationId xmlns:a16="http://schemas.microsoft.com/office/drawing/2014/main" id="{EBDFFBC1-15BD-428E-B8AF-ECF5D1B76D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602877"/>
            <a:ext cx="12192000" cy="2267339"/>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sp>
        <p:nvSpPr>
          <p:cNvPr id="16" name="Rectangle 15">
            <a:extLst>
              <a:ext uri="{FF2B5EF4-FFF2-40B4-BE49-F238E27FC236}">
                <a16:creationId xmlns:a16="http://schemas.microsoft.com/office/drawing/2014/main" id="{EBFB3075-0323-4EB0-B1A5-776A0E709C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3055" y="4596020"/>
            <a:ext cx="12191999" cy="2274195"/>
          </a:xfrm>
          <a:prstGeom prst="rect">
            <a:avLst/>
          </a:prstGeom>
          <a:blipFill dpi="0" rotWithShape="1">
            <a:blip r:embed="rId3">
              <a:alphaModFix amt="20000"/>
              <a:duotone>
                <a:schemeClr val="accent1">
                  <a:shade val="45000"/>
                  <a:satMod val="135000"/>
                </a:schemeClr>
                <a:prstClr val="white"/>
              </a:duotone>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cNvSpPr>
            <a:spLocks noGrp="1"/>
          </p:cNvSpPr>
          <p:nvPr>
            <p:ph type="ctrTitle"/>
          </p:nvPr>
        </p:nvSpPr>
        <p:spPr>
          <a:xfrm>
            <a:off x="838200" y="4876800"/>
            <a:ext cx="10003218" cy="1219200"/>
          </a:xfrm>
        </p:spPr>
        <p:txBody>
          <a:bodyPr>
            <a:normAutofit/>
          </a:bodyPr>
          <a:lstStyle/>
          <a:p>
            <a:r>
              <a:rPr lang="en-US"/>
              <a:t>Key Environmental Factors</a:t>
            </a:r>
          </a:p>
        </p:txBody>
      </p:sp>
      <p:sp>
        <p:nvSpPr>
          <p:cNvPr id="3" name="Content Placeholder"/>
          <p:cNvSpPr>
            <a:spLocks noGrp="1"/>
          </p:cNvSpPr>
          <p:nvPr>
            <p:ph idx="1"/>
          </p:nvPr>
        </p:nvSpPr>
        <p:spPr>
          <a:xfrm>
            <a:off x="6553200" y="399684"/>
            <a:ext cx="4800600" cy="3935986"/>
          </a:xfrm>
        </p:spPr>
        <p:txBody>
          <a:bodyPr anchor="ctr">
            <a:normAutofit/>
          </a:bodyPr>
          <a:lstStyle/>
          <a:p>
            <a:pPr lvl="0">
              <a:lnSpc>
                <a:spcPct val="100000"/>
              </a:lnSpc>
            </a:pPr>
            <a:r>
              <a:rPr lang="en-US" sz="1400" dirty="0">
                <a:solidFill>
                  <a:schemeClr val="tx2"/>
                </a:solidFill>
              </a:rPr>
              <a:t>Family Dynamics: Exposure to substance use in the family can normalize the behavior or serve as a coping mechanism for family dysfunction or stress</a:t>
            </a:r>
          </a:p>
          <a:p>
            <a:pPr lvl="0">
              <a:lnSpc>
                <a:spcPct val="100000"/>
              </a:lnSpc>
            </a:pPr>
            <a:r>
              <a:rPr lang="en-US" sz="1400" dirty="0">
                <a:solidFill>
                  <a:schemeClr val="tx2"/>
                </a:solidFill>
              </a:rPr>
              <a:t>Peer Pressure: Especially during adolescence, peers play a significant role in an individual’s likelihood to experiment with substances</a:t>
            </a:r>
          </a:p>
          <a:p>
            <a:pPr lvl="0">
              <a:lnSpc>
                <a:spcPct val="100000"/>
              </a:lnSpc>
            </a:pPr>
            <a:r>
              <a:rPr lang="en-US" sz="1400" dirty="0">
                <a:solidFill>
                  <a:schemeClr val="tx2"/>
                </a:solidFill>
              </a:rPr>
              <a:t>Socioeconomic Factors: Lower socioeconomic status, lack of access to education, and unemployment are linked to higher risks of developing SUD</a:t>
            </a:r>
          </a:p>
          <a:p>
            <a:pPr lvl="0">
              <a:lnSpc>
                <a:spcPct val="100000"/>
              </a:lnSpc>
            </a:pPr>
            <a:r>
              <a:rPr lang="en-US" sz="1400" dirty="0">
                <a:solidFill>
                  <a:schemeClr val="tx2"/>
                </a:solidFill>
              </a:rPr>
              <a:t>Cultural and Legal Aspects: Cultural attitudes towards substance use and the legal status of various substances can influence their use and misuse</a:t>
            </a:r>
          </a:p>
        </p:txBody>
      </p:sp>
    </p:spTree>
    <p:extLst>
      <p:ext uri="{BB962C8B-B14F-4D97-AF65-F5344CB8AC3E}">
        <p14:creationId xmlns:p14="http://schemas.microsoft.com/office/powerpoint/2010/main" val="22570500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4AB8125F-0FD8-48CD-9F43-73E5494EA7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2" name="Rectangle 11">
            <a:extLst>
              <a:ext uri="{FF2B5EF4-FFF2-40B4-BE49-F238E27FC236}">
                <a16:creationId xmlns:a16="http://schemas.microsoft.com/office/drawing/2014/main" id="{0019DD6C-5899-4C07-864B-EB0A7D104A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pic>
        <p:nvPicPr>
          <p:cNvPr id="6" name="Picture 5" descr="Figures of houses in different position and sizes">
            <a:extLst>
              <a:ext uri="{FF2B5EF4-FFF2-40B4-BE49-F238E27FC236}">
                <a16:creationId xmlns:a16="http://schemas.microsoft.com/office/drawing/2014/main" id="{6A5721B5-C182-9382-A98C-596F4C017BD5}"/>
              </a:ext>
            </a:extLst>
          </p:cNvPr>
          <p:cNvPicPr>
            <a:picLocks noChangeAspect="1"/>
          </p:cNvPicPr>
          <p:nvPr/>
        </p:nvPicPr>
        <p:blipFill rotWithShape="1">
          <a:blip r:embed="rId2"/>
          <a:srcRect l="6183" r="18360" b="3"/>
          <a:stretch/>
        </p:blipFill>
        <p:spPr>
          <a:xfrm>
            <a:off x="3048" y="10"/>
            <a:ext cx="6195372" cy="4618233"/>
          </a:xfrm>
          <a:prstGeom prst="rect">
            <a:avLst/>
          </a:prstGeom>
        </p:spPr>
      </p:pic>
      <p:sp>
        <p:nvSpPr>
          <p:cNvPr id="14" name="Rectangle 13">
            <a:extLst>
              <a:ext uri="{FF2B5EF4-FFF2-40B4-BE49-F238E27FC236}">
                <a16:creationId xmlns:a16="http://schemas.microsoft.com/office/drawing/2014/main" id="{EBDFFBC1-15BD-428E-B8AF-ECF5D1B76D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602877"/>
            <a:ext cx="12192000" cy="2267339"/>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sp>
        <p:nvSpPr>
          <p:cNvPr id="16" name="Rectangle 15">
            <a:extLst>
              <a:ext uri="{FF2B5EF4-FFF2-40B4-BE49-F238E27FC236}">
                <a16:creationId xmlns:a16="http://schemas.microsoft.com/office/drawing/2014/main" id="{EBFB3075-0323-4EB0-B1A5-776A0E709C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3055" y="4596020"/>
            <a:ext cx="12191999" cy="2274195"/>
          </a:xfrm>
          <a:prstGeom prst="rect">
            <a:avLst/>
          </a:prstGeom>
          <a:blipFill dpi="0" rotWithShape="1">
            <a:blip r:embed="rId3">
              <a:alphaModFix amt="20000"/>
              <a:duotone>
                <a:schemeClr val="accent1">
                  <a:shade val="45000"/>
                  <a:satMod val="135000"/>
                </a:schemeClr>
                <a:prstClr val="white"/>
              </a:duotone>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cNvSpPr>
            <a:spLocks noGrp="1"/>
          </p:cNvSpPr>
          <p:nvPr>
            <p:ph type="ctrTitle"/>
          </p:nvPr>
        </p:nvSpPr>
        <p:spPr>
          <a:xfrm>
            <a:off x="838200" y="4876800"/>
            <a:ext cx="10003218" cy="1219200"/>
          </a:xfrm>
        </p:spPr>
        <p:txBody>
          <a:bodyPr>
            <a:normAutofit fontScale="90000"/>
          </a:bodyPr>
          <a:lstStyle/>
          <a:p>
            <a:r>
              <a:rPr lang="en-US" dirty="0"/>
              <a:t>Key Environmental Factors</a:t>
            </a:r>
            <a:br>
              <a:rPr lang="en-US" dirty="0"/>
            </a:br>
            <a:r>
              <a:rPr lang="en-US" dirty="0"/>
              <a:t>	Preventative Measures</a:t>
            </a:r>
          </a:p>
        </p:txBody>
      </p:sp>
      <p:sp>
        <p:nvSpPr>
          <p:cNvPr id="3" name="Content Placeholder"/>
          <p:cNvSpPr>
            <a:spLocks noGrp="1"/>
          </p:cNvSpPr>
          <p:nvPr>
            <p:ph idx="1"/>
          </p:nvPr>
        </p:nvSpPr>
        <p:spPr>
          <a:xfrm>
            <a:off x="6553200" y="399684"/>
            <a:ext cx="4800600" cy="3935986"/>
          </a:xfrm>
        </p:spPr>
        <p:txBody>
          <a:bodyPr anchor="ctr">
            <a:normAutofit/>
          </a:bodyPr>
          <a:lstStyle/>
          <a:p>
            <a:pPr lvl="0"/>
            <a:r>
              <a:rPr lang="en-US" sz="1800" dirty="0">
                <a:solidFill>
                  <a:schemeClr val="tx2"/>
                </a:solidFill>
              </a:rPr>
              <a:t>Policies aimed at reducing substance availability and improving economic opportunities can also play a role in prevention</a:t>
            </a:r>
          </a:p>
          <a:p>
            <a:r>
              <a:rPr lang="en-US" sz="1800" dirty="0">
                <a:solidFill>
                  <a:schemeClr val="tx2"/>
                </a:solidFill>
              </a:rPr>
              <a:t>Community and school-based programs that focus on resilience and coping strategies can mitigate some environmental risks</a:t>
            </a:r>
          </a:p>
          <a:p>
            <a:pPr marL="0" lvl="0" indent="0">
              <a:buNone/>
            </a:pPr>
            <a:endParaRPr lang="en-US" sz="1800" dirty="0">
              <a:solidFill>
                <a:schemeClr val="tx2"/>
              </a:solidFill>
            </a:endParaRPr>
          </a:p>
        </p:txBody>
      </p:sp>
    </p:spTree>
    <p:extLst>
      <p:ext uri="{BB962C8B-B14F-4D97-AF65-F5344CB8AC3E}">
        <p14:creationId xmlns:p14="http://schemas.microsoft.com/office/powerpoint/2010/main" val="3365761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F1174801-1395-44C5-9B00-CCAC45C056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sp>
        <p:nvSpPr>
          <p:cNvPr id="12" name="Rectangle 11">
            <a:extLst>
              <a:ext uri="{FF2B5EF4-FFF2-40B4-BE49-F238E27FC236}">
                <a16:creationId xmlns:a16="http://schemas.microsoft.com/office/drawing/2014/main" id="{8BADB362-9771-4A3C-B9E5-6777F34C504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alpha val="61000"/>
            </a:schemeClr>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sp>
        <p:nvSpPr>
          <p:cNvPr id="2" name="Title"/>
          <p:cNvSpPr>
            <a:spLocks noGrp="1"/>
          </p:cNvSpPr>
          <p:nvPr>
            <p:ph type="ctrTitle"/>
          </p:nvPr>
        </p:nvSpPr>
        <p:spPr>
          <a:xfrm>
            <a:off x="996275" y="163351"/>
            <a:ext cx="5996619" cy="1979884"/>
          </a:xfrm>
        </p:spPr>
        <p:txBody>
          <a:bodyPr anchor="ctr">
            <a:normAutofit/>
          </a:bodyPr>
          <a:lstStyle/>
          <a:p>
            <a:pPr algn="l"/>
            <a:r>
              <a:rPr lang="en-US" dirty="0">
                <a:solidFill>
                  <a:schemeClr val="tx2"/>
                </a:solidFill>
              </a:rPr>
              <a:t>Psychological Factors</a:t>
            </a:r>
          </a:p>
        </p:txBody>
      </p:sp>
      <p:sp>
        <p:nvSpPr>
          <p:cNvPr id="14" name="Rectangle 13">
            <a:extLst>
              <a:ext uri="{FF2B5EF4-FFF2-40B4-BE49-F238E27FC236}">
                <a16:creationId xmlns:a16="http://schemas.microsoft.com/office/drawing/2014/main" id="{EE0EF321-8351-49AB-BA30-A90615C80E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58716"/>
            <a:ext cx="12192000" cy="4594915"/>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sp>
        <p:nvSpPr>
          <p:cNvPr id="16" name="Rectangle 15">
            <a:extLst>
              <a:ext uri="{FF2B5EF4-FFF2-40B4-BE49-F238E27FC236}">
                <a16:creationId xmlns:a16="http://schemas.microsoft.com/office/drawing/2014/main" id="{7F729D3C-986A-4A27-A9FF-0A07A0959F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3056" y="2258716"/>
            <a:ext cx="12191999" cy="4608809"/>
          </a:xfrm>
          <a:prstGeom prst="rect">
            <a:avLst/>
          </a:prstGeom>
          <a:blipFill dpi="0" rotWithShape="1">
            <a:blip r:embed="rId2">
              <a:alphaModFix amt="20000"/>
              <a:duotone>
                <a:schemeClr val="accent1">
                  <a:shade val="45000"/>
                  <a:satMod val="135000"/>
                </a:schemeClr>
                <a:prstClr val="white"/>
              </a:duotone>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Graphic 6" descr="Brain in head">
            <a:extLst>
              <a:ext uri="{FF2B5EF4-FFF2-40B4-BE49-F238E27FC236}">
                <a16:creationId xmlns:a16="http://schemas.microsoft.com/office/drawing/2014/main" id="{471AF7CE-C882-A29B-6A43-CF7A400A484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276795" y="2667000"/>
            <a:ext cx="3638410" cy="3638410"/>
          </a:xfrm>
          <a:prstGeom prst="rect">
            <a:avLst/>
          </a:prstGeom>
        </p:spPr>
      </p:pic>
    </p:spTree>
    <p:extLst>
      <p:ext uri="{BB962C8B-B14F-4D97-AF65-F5344CB8AC3E}">
        <p14:creationId xmlns:p14="http://schemas.microsoft.com/office/powerpoint/2010/main" val="5781277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4AB8125F-0FD8-48CD-9F43-73E5494EA7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2" name="Rectangle 11">
            <a:extLst>
              <a:ext uri="{FF2B5EF4-FFF2-40B4-BE49-F238E27FC236}">
                <a16:creationId xmlns:a16="http://schemas.microsoft.com/office/drawing/2014/main" id="{0019DD6C-5899-4C07-864B-EB0A7D104A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pic>
        <p:nvPicPr>
          <p:cNvPr id="6" name="Picture 5" descr="Close-up unopened pill packets">
            <a:extLst>
              <a:ext uri="{FF2B5EF4-FFF2-40B4-BE49-F238E27FC236}">
                <a16:creationId xmlns:a16="http://schemas.microsoft.com/office/drawing/2014/main" id="{4487CD3E-D1C5-959E-AC6E-6CB6C6A25850}"/>
              </a:ext>
            </a:extLst>
          </p:cNvPr>
          <p:cNvPicPr>
            <a:picLocks noChangeAspect="1"/>
          </p:cNvPicPr>
          <p:nvPr/>
        </p:nvPicPr>
        <p:blipFill rotWithShape="1">
          <a:blip r:embed="rId2"/>
          <a:srcRect l="5969" r="5810" b="14"/>
          <a:stretch/>
        </p:blipFill>
        <p:spPr>
          <a:xfrm>
            <a:off x="3048" y="10"/>
            <a:ext cx="6195372" cy="4618233"/>
          </a:xfrm>
          <a:prstGeom prst="rect">
            <a:avLst/>
          </a:prstGeom>
        </p:spPr>
      </p:pic>
      <p:sp>
        <p:nvSpPr>
          <p:cNvPr id="14" name="Rectangle 13">
            <a:extLst>
              <a:ext uri="{FF2B5EF4-FFF2-40B4-BE49-F238E27FC236}">
                <a16:creationId xmlns:a16="http://schemas.microsoft.com/office/drawing/2014/main" id="{EBDFFBC1-15BD-428E-B8AF-ECF5D1B76D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602877"/>
            <a:ext cx="12192000" cy="2267339"/>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sp>
        <p:nvSpPr>
          <p:cNvPr id="16" name="Rectangle 15">
            <a:extLst>
              <a:ext uri="{FF2B5EF4-FFF2-40B4-BE49-F238E27FC236}">
                <a16:creationId xmlns:a16="http://schemas.microsoft.com/office/drawing/2014/main" id="{EBFB3075-0323-4EB0-B1A5-776A0E709C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3055" y="4596020"/>
            <a:ext cx="12191999" cy="2274195"/>
          </a:xfrm>
          <a:prstGeom prst="rect">
            <a:avLst/>
          </a:prstGeom>
          <a:blipFill dpi="0" rotWithShape="1">
            <a:blip r:embed="rId3">
              <a:alphaModFix amt="20000"/>
              <a:duotone>
                <a:schemeClr val="accent1">
                  <a:shade val="45000"/>
                  <a:satMod val="135000"/>
                </a:schemeClr>
                <a:prstClr val="white"/>
              </a:duotone>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cNvSpPr>
            <a:spLocks noGrp="1"/>
          </p:cNvSpPr>
          <p:nvPr>
            <p:ph type="ctrTitle"/>
          </p:nvPr>
        </p:nvSpPr>
        <p:spPr>
          <a:xfrm>
            <a:off x="838200" y="4876800"/>
            <a:ext cx="10003218" cy="1219200"/>
          </a:xfrm>
        </p:spPr>
        <p:txBody>
          <a:bodyPr>
            <a:normAutofit/>
          </a:bodyPr>
          <a:lstStyle/>
          <a:p>
            <a:r>
              <a:rPr lang="en-US"/>
              <a:t>Common Psychological Triggers</a:t>
            </a:r>
          </a:p>
        </p:txBody>
      </p:sp>
      <p:sp>
        <p:nvSpPr>
          <p:cNvPr id="3" name="Content Placeholder"/>
          <p:cNvSpPr>
            <a:spLocks noGrp="1"/>
          </p:cNvSpPr>
          <p:nvPr>
            <p:ph idx="1"/>
          </p:nvPr>
        </p:nvSpPr>
        <p:spPr>
          <a:xfrm>
            <a:off x="6553200" y="399684"/>
            <a:ext cx="4800600" cy="3935986"/>
          </a:xfrm>
        </p:spPr>
        <p:txBody>
          <a:bodyPr anchor="ctr">
            <a:normAutofit/>
          </a:bodyPr>
          <a:lstStyle/>
          <a:p>
            <a:pPr lvl="0">
              <a:lnSpc>
                <a:spcPct val="100000"/>
              </a:lnSpc>
            </a:pPr>
            <a:r>
              <a:rPr lang="en-US" sz="1300" dirty="0">
                <a:solidFill>
                  <a:schemeClr val="tx2"/>
                </a:solidFill>
              </a:rPr>
              <a:t>Mental Health Disorders: Conditions such as depression, anxiety, bipolar disorder, and PTSD often co-occur with SUD, sometimes as a form of self-medication</a:t>
            </a:r>
          </a:p>
          <a:p>
            <a:pPr lvl="0">
              <a:lnSpc>
                <a:spcPct val="100000"/>
              </a:lnSpc>
            </a:pPr>
            <a:r>
              <a:rPr lang="en-US" sz="1300" dirty="0">
                <a:solidFill>
                  <a:schemeClr val="tx2"/>
                </a:solidFill>
              </a:rPr>
              <a:t>Stress: Chronic stress, whether from work, relationships, or financial pressures, increases substance use as individuals seek relief</a:t>
            </a:r>
          </a:p>
          <a:p>
            <a:pPr lvl="0">
              <a:lnSpc>
                <a:spcPct val="100000"/>
              </a:lnSpc>
            </a:pPr>
            <a:r>
              <a:rPr lang="en-US" sz="1300" dirty="0">
                <a:solidFill>
                  <a:schemeClr val="tx2"/>
                </a:solidFill>
              </a:rPr>
              <a:t>Trauma: History of trauma, especially childhood abuse and neglect, significantly correlates with an increased risk of substance use</a:t>
            </a:r>
          </a:p>
          <a:p>
            <a:pPr lvl="0">
              <a:lnSpc>
                <a:spcPct val="100000"/>
              </a:lnSpc>
            </a:pPr>
            <a:r>
              <a:rPr lang="en-US" sz="1300" dirty="0">
                <a:solidFill>
                  <a:schemeClr val="tx2"/>
                </a:solidFill>
              </a:rPr>
              <a:t>Personality Traits: Traits such as high impulsivity, sensation-seeking, and low harm avoidance are associated with higher risk of SUD</a:t>
            </a:r>
          </a:p>
        </p:txBody>
      </p:sp>
    </p:spTree>
    <p:extLst>
      <p:ext uri="{BB962C8B-B14F-4D97-AF65-F5344CB8AC3E}">
        <p14:creationId xmlns:p14="http://schemas.microsoft.com/office/powerpoint/2010/main" val="24582193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4AB8125F-0FD8-48CD-9F43-73E5494EA7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2" name="Rectangle 11">
            <a:extLst>
              <a:ext uri="{FF2B5EF4-FFF2-40B4-BE49-F238E27FC236}">
                <a16:creationId xmlns:a16="http://schemas.microsoft.com/office/drawing/2014/main" id="{0019DD6C-5899-4C07-864B-EB0A7D104A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pic>
        <p:nvPicPr>
          <p:cNvPr id="6" name="Picture 5" descr="Close-up unopened pill packets">
            <a:extLst>
              <a:ext uri="{FF2B5EF4-FFF2-40B4-BE49-F238E27FC236}">
                <a16:creationId xmlns:a16="http://schemas.microsoft.com/office/drawing/2014/main" id="{49C3278F-2711-7A10-E0D9-6F4D623A9000}"/>
              </a:ext>
            </a:extLst>
          </p:cNvPr>
          <p:cNvPicPr>
            <a:picLocks noChangeAspect="1"/>
          </p:cNvPicPr>
          <p:nvPr/>
        </p:nvPicPr>
        <p:blipFill rotWithShape="1">
          <a:blip r:embed="rId2"/>
          <a:srcRect l="5969" r="5810" b="14"/>
          <a:stretch/>
        </p:blipFill>
        <p:spPr>
          <a:xfrm>
            <a:off x="3048" y="10"/>
            <a:ext cx="6195372" cy="4618233"/>
          </a:xfrm>
          <a:prstGeom prst="rect">
            <a:avLst/>
          </a:prstGeom>
        </p:spPr>
      </p:pic>
      <p:sp>
        <p:nvSpPr>
          <p:cNvPr id="14" name="Rectangle 13">
            <a:extLst>
              <a:ext uri="{FF2B5EF4-FFF2-40B4-BE49-F238E27FC236}">
                <a16:creationId xmlns:a16="http://schemas.microsoft.com/office/drawing/2014/main" id="{EBDFFBC1-15BD-428E-B8AF-ECF5D1B76D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4602877"/>
            <a:ext cx="12192000" cy="2267339"/>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65000"/>
                  <a:lumOff val="35000"/>
                </a:schemeClr>
              </a:solidFill>
              <a:latin typeface="AvenirNext LT Pro Medium" panose="020B0504020202020204" pitchFamily="34" charset="0"/>
            </a:endParaRPr>
          </a:p>
        </p:txBody>
      </p:sp>
      <p:sp>
        <p:nvSpPr>
          <p:cNvPr id="16" name="Rectangle 15">
            <a:extLst>
              <a:ext uri="{FF2B5EF4-FFF2-40B4-BE49-F238E27FC236}">
                <a16:creationId xmlns:a16="http://schemas.microsoft.com/office/drawing/2014/main" id="{EBFB3075-0323-4EB0-B1A5-776A0E709C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3055" y="4596020"/>
            <a:ext cx="12191999" cy="2274195"/>
          </a:xfrm>
          <a:prstGeom prst="rect">
            <a:avLst/>
          </a:prstGeom>
          <a:blipFill dpi="0" rotWithShape="1">
            <a:blip r:embed="rId3">
              <a:alphaModFix amt="20000"/>
              <a:duotone>
                <a:schemeClr val="accent1">
                  <a:shade val="45000"/>
                  <a:satMod val="135000"/>
                </a:schemeClr>
                <a:prstClr val="white"/>
              </a:duotone>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cNvSpPr>
            <a:spLocks noGrp="1"/>
          </p:cNvSpPr>
          <p:nvPr>
            <p:ph type="ctrTitle"/>
          </p:nvPr>
        </p:nvSpPr>
        <p:spPr>
          <a:xfrm>
            <a:off x="838200" y="4876800"/>
            <a:ext cx="10003218" cy="1219200"/>
          </a:xfrm>
        </p:spPr>
        <p:txBody>
          <a:bodyPr>
            <a:normAutofit fontScale="90000"/>
          </a:bodyPr>
          <a:lstStyle/>
          <a:p>
            <a:r>
              <a:rPr lang="en-US" dirty="0"/>
              <a:t>Common Psychological Triggers</a:t>
            </a:r>
            <a:br>
              <a:rPr lang="en-US" dirty="0"/>
            </a:br>
            <a:r>
              <a:rPr lang="en-US" dirty="0"/>
              <a:t>	Therapeutic Approaches</a:t>
            </a:r>
          </a:p>
        </p:txBody>
      </p:sp>
      <p:sp>
        <p:nvSpPr>
          <p:cNvPr id="3" name="Content Placeholder"/>
          <p:cNvSpPr>
            <a:spLocks noGrp="1"/>
          </p:cNvSpPr>
          <p:nvPr>
            <p:ph idx="1"/>
          </p:nvPr>
        </p:nvSpPr>
        <p:spPr>
          <a:xfrm>
            <a:off x="6553200" y="399684"/>
            <a:ext cx="4800600" cy="3935986"/>
          </a:xfrm>
        </p:spPr>
        <p:txBody>
          <a:bodyPr anchor="ctr">
            <a:normAutofit/>
          </a:bodyPr>
          <a:lstStyle/>
          <a:p>
            <a:pPr lvl="0"/>
            <a:r>
              <a:rPr lang="en-US" sz="1800" dirty="0">
                <a:solidFill>
                  <a:schemeClr val="tx2"/>
                </a:solidFill>
              </a:rPr>
              <a:t>Integrated treatment that addresses both SUD and co-occurring mental health disorders simultaneously can enhance outcomes</a:t>
            </a:r>
          </a:p>
          <a:p>
            <a:r>
              <a:rPr lang="en-US" sz="1800" dirty="0">
                <a:solidFill>
                  <a:schemeClr val="tx2"/>
                </a:solidFill>
              </a:rPr>
              <a:t>Psychological counseling, including cognitive-behavioral therapy , can address underlying issues such as trauma and stress</a:t>
            </a:r>
          </a:p>
          <a:p>
            <a:pPr lvl="0"/>
            <a:endParaRPr lang="en-US" sz="1800" dirty="0">
              <a:solidFill>
                <a:schemeClr val="tx2"/>
              </a:solidFill>
            </a:endParaRPr>
          </a:p>
        </p:txBody>
      </p:sp>
    </p:spTree>
    <p:extLst>
      <p:ext uri="{BB962C8B-B14F-4D97-AF65-F5344CB8AC3E}">
        <p14:creationId xmlns:p14="http://schemas.microsoft.com/office/powerpoint/2010/main" val="35671387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8651CFA9-6065-4243-AC48-858E35978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2" name="Rectangle 11">
            <a:extLst>
              <a:ext uri="{FF2B5EF4-FFF2-40B4-BE49-F238E27FC236}">
                <a16:creationId xmlns:a16="http://schemas.microsoft.com/office/drawing/2014/main" id="{37962AE0-6A1C-4B76-9D52-10E5E6D7D3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4" name="Rectangle 13">
            <a:extLst>
              <a:ext uri="{FF2B5EF4-FFF2-40B4-BE49-F238E27FC236}">
                <a16:creationId xmlns:a16="http://schemas.microsoft.com/office/drawing/2014/main" id="{027CAEDE-D92D-4745-8749-71019415A79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0" cy="6858000"/>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00C96CB6-3880-40E6-A4BF-F64E7D1E42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0" cy="6858000"/>
          </a:xfrm>
          <a:prstGeom prst="rect">
            <a:avLst/>
          </a:prstGeom>
          <a:blipFill dpi="0" rotWithShape="1">
            <a:blip r:embed="rId2">
              <a:alphaModFix amt="20000"/>
              <a:duotone>
                <a:schemeClr val="accent1">
                  <a:shade val="45000"/>
                  <a:satMod val="135000"/>
                </a:schemeClr>
                <a:prstClr val="white"/>
              </a:duotone>
            </a:blip>
            <a:srcRect/>
            <a:tile tx="88900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cNvSpPr>
            <a:spLocks noGrp="1"/>
          </p:cNvSpPr>
          <p:nvPr>
            <p:ph type="ctrTitle"/>
          </p:nvPr>
        </p:nvSpPr>
        <p:spPr>
          <a:xfrm>
            <a:off x="838201" y="559813"/>
            <a:ext cx="2819399" cy="5577934"/>
          </a:xfrm>
        </p:spPr>
        <p:txBody>
          <a:bodyPr>
            <a:normAutofit/>
          </a:bodyPr>
          <a:lstStyle/>
          <a:p>
            <a:r>
              <a:rPr lang="en-US" sz="4100" dirty="0"/>
              <a:t>Exploring Mental Health Disorders in More Detail</a:t>
            </a:r>
          </a:p>
        </p:txBody>
      </p:sp>
      <p:graphicFrame>
        <p:nvGraphicFramePr>
          <p:cNvPr id="6" name="Content Placeholder">
            <a:extLst>
              <a:ext uri="{FF2B5EF4-FFF2-40B4-BE49-F238E27FC236}">
                <a16:creationId xmlns:a16="http://schemas.microsoft.com/office/drawing/2014/main" id="{E8492779-3872-4736-F213-7278D95186A9}"/>
              </a:ext>
            </a:extLst>
          </p:cNvPr>
          <p:cNvGraphicFramePr>
            <a:graphicFrameLocks noGrp="1"/>
          </p:cNvGraphicFramePr>
          <p:nvPr>
            <p:ph idx="1"/>
            <p:extLst>
              <p:ext uri="{D42A27DB-BD31-4B8C-83A1-F6EECF244321}">
                <p14:modId xmlns:p14="http://schemas.microsoft.com/office/powerpoint/2010/main" val="4062589816"/>
              </p:ext>
            </p:extLst>
          </p:nvPr>
        </p:nvGraphicFramePr>
        <p:xfrm>
          <a:off x="4807223" y="457200"/>
          <a:ext cx="7003777" cy="584360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767584818"/>
      </p:ext>
    </p:extLst>
  </p:cSld>
  <p:clrMapOvr>
    <a:masterClrMapping/>
  </p:clrMapOvr>
</p:sld>
</file>

<file path=ppt/theme/theme1.xml><?xml version="1.0" encoding="utf-8"?>
<a:theme xmlns:a="http://schemas.openxmlformats.org/drawingml/2006/main" name="BlockprintVTI">
  <a:themeElements>
    <a:clrScheme name="AnalogousFromDarkSeedLeftStep">
      <a:dk1>
        <a:srgbClr val="000000"/>
      </a:dk1>
      <a:lt1>
        <a:srgbClr val="FFFFFF"/>
      </a:lt1>
      <a:dk2>
        <a:srgbClr val="2F1B30"/>
      </a:dk2>
      <a:lt2>
        <a:srgbClr val="F0F3F3"/>
      </a:lt2>
      <a:accent1>
        <a:srgbClr val="DE3254"/>
      </a:accent1>
      <a:accent2>
        <a:srgbClr val="CC208A"/>
      </a:accent2>
      <a:accent3>
        <a:srgbClr val="D932DE"/>
      </a:accent3>
      <a:accent4>
        <a:srgbClr val="7F20CC"/>
      </a:accent4>
      <a:accent5>
        <a:srgbClr val="4932DE"/>
      </a:accent5>
      <a:accent6>
        <a:srgbClr val="2050CC"/>
      </a:accent6>
      <a:hlink>
        <a:srgbClr val="7856C6"/>
      </a:hlink>
      <a:folHlink>
        <a:srgbClr val="7F7F7F"/>
      </a:folHlink>
    </a:clrScheme>
    <a:fontScheme name="Custom 56">
      <a:majorFont>
        <a:latin typeface="Avenir Next LT Pro"/>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lockprintVTI" id="{AA8C8908-6BA4-477C-AEA4-CB6C32A1FE3B}" vid="{36392749-7C1D-4938-93BB-440CD2A1B0AB}"/>
    </a:ext>
  </a:extLst>
</a:theme>
</file>

<file path=docProps/app.xml><?xml version="1.0" encoding="utf-8"?>
<Properties xmlns="http://schemas.openxmlformats.org/officeDocument/2006/extended-properties" xmlns:vt="http://schemas.openxmlformats.org/officeDocument/2006/docPropsVTypes">
  <TotalTime>119</TotalTime>
  <Words>1854</Words>
  <Application>Microsoft Office PowerPoint</Application>
  <PresentationFormat>Widescreen</PresentationFormat>
  <Paragraphs>134</Paragraphs>
  <Slides>32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32</vt:i4>
      </vt:variant>
    </vt:vector>
  </HeadingPairs>
  <TitlesOfParts>
    <vt:vector size="37" baseType="lpstr">
      <vt:lpstr>Arial</vt:lpstr>
      <vt:lpstr>Avenir Next LT Pro</vt:lpstr>
      <vt:lpstr>AvenirNext LT Pro Medium</vt:lpstr>
      <vt:lpstr>Symbol</vt:lpstr>
      <vt:lpstr>BlockprintVTI</vt:lpstr>
      <vt:lpstr>Understanding Behavioral Health</vt:lpstr>
      <vt:lpstr>Understanding of Substance Use Disorder</vt:lpstr>
      <vt:lpstr> Environmental Influences</vt:lpstr>
      <vt:lpstr>Key Environmental Factors</vt:lpstr>
      <vt:lpstr>Key Environmental Factors  Preventative Measures</vt:lpstr>
      <vt:lpstr>Psychological Factors</vt:lpstr>
      <vt:lpstr>Common Psychological Triggers</vt:lpstr>
      <vt:lpstr>Common Psychological Triggers  Therapeutic Approaches</vt:lpstr>
      <vt:lpstr>Exploring Mental Health Disorders in More Detail</vt:lpstr>
      <vt:lpstr>Types of Mental Health Disorders  Mood Disorders</vt:lpstr>
      <vt:lpstr>Anxiety Disorders</vt:lpstr>
      <vt:lpstr>Psychotic Disorders</vt:lpstr>
      <vt:lpstr>Personality Disorders</vt:lpstr>
      <vt:lpstr>Obsessive-Compulsive and Related Disorders</vt:lpstr>
      <vt:lpstr>Trauma- and Stressor-Related Disorders</vt:lpstr>
      <vt:lpstr>Eating Disorders</vt:lpstr>
      <vt:lpstr>Causes and Risk Factors</vt:lpstr>
      <vt:lpstr>Treatment and Management  Psycho- therapy</vt:lpstr>
      <vt:lpstr>Medication</vt:lpstr>
      <vt:lpstr>Lifestyle Modifications  and  Supportive Services</vt:lpstr>
      <vt:lpstr>Emerging Treatories</vt:lpstr>
      <vt:lpstr>Conclusion</vt:lpstr>
      <vt:lpstr>The Interaction Between SUD and Mental Health Disorders</vt:lpstr>
      <vt:lpstr>Mechanisms of Interaction  Self-Medication Hypothesis</vt:lpstr>
      <vt:lpstr>Shared Vulnerability Model</vt:lpstr>
      <vt:lpstr>Substance-Induced Deterioration</vt:lpstr>
      <vt:lpstr>Exacerbation and Masking</vt:lpstr>
      <vt:lpstr>Treatment Considerations</vt:lpstr>
      <vt:lpstr>Medication Management</vt:lpstr>
      <vt:lpstr>Supportive Services</vt:lpstr>
      <vt:lpstr>Conclusion</vt:lpstr>
      <vt:lpstr>Review 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c:creator>
  <cp:lastModifiedBy>Kimberly Crouch</cp:lastModifiedBy>
  <cp:revision>11</cp:revision>
  <dcterms:created xsi:type="dcterms:W3CDTF">2024-04-13T19:47:51Z</dcterms:created>
  <dcterms:modified xsi:type="dcterms:W3CDTF">2024-05-09T00:10:51Z</dcterms:modified>
</cp:coreProperties>
</file>