
<file path=[Content_Types].xml><?xml version="1.0" encoding="utf-8"?>
<Types xmlns="http://schemas.openxmlformats.org/package/2006/content-types">
  <Default Extension="jpeg" ContentType="image/jpe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9.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9" r:id="rId1"/>
  </p:sldMasterIdLst>
  <p:notesMasterIdLst>
    <p:notesMasterId r:id="rId32"/>
  </p:notesMasterIdLst>
  <p:sldIdLst>
    <p:sldId id="256" r:id="rId2"/>
    <p:sldId id="260" r:id="rId3"/>
    <p:sldId id="261" r:id="rId4"/>
    <p:sldId id="291" r:id="rId5"/>
    <p:sldId id="295" r:id="rId6"/>
    <p:sldId id="296" r:id="rId7"/>
    <p:sldId id="297" r:id="rId8"/>
    <p:sldId id="298" r:id="rId9"/>
    <p:sldId id="299" r:id="rId10"/>
    <p:sldId id="300" r:id="rId11"/>
    <p:sldId id="292" r:id="rId12"/>
    <p:sldId id="262" r:id="rId13"/>
    <p:sldId id="267" r:id="rId14"/>
    <p:sldId id="273" r:id="rId15"/>
    <p:sldId id="274" r:id="rId16"/>
    <p:sldId id="277" r:id="rId17"/>
    <p:sldId id="264" r:id="rId18"/>
    <p:sldId id="279" r:id="rId19"/>
    <p:sldId id="280" r:id="rId20"/>
    <p:sldId id="281" r:id="rId21"/>
    <p:sldId id="282" r:id="rId22"/>
    <p:sldId id="283" r:id="rId23"/>
    <p:sldId id="284" r:id="rId24"/>
    <p:sldId id="285" r:id="rId25"/>
    <p:sldId id="287" r:id="rId26"/>
    <p:sldId id="288" r:id="rId27"/>
    <p:sldId id="290" r:id="rId28"/>
    <p:sldId id="278" r:id="rId29"/>
    <p:sldId id="275" r:id="rId30"/>
    <p:sldId id="276"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CB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86"/>
    <p:restoredTop sz="90588"/>
  </p:normalViewPr>
  <p:slideViewPr>
    <p:cSldViewPr snapToGrid="0" snapToObjects="1">
      <p:cViewPr varScale="1">
        <p:scale>
          <a:sx n="104" d="100"/>
          <a:sy n="104" d="100"/>
        </p:scale>
        <p:origin x="948" y="96"/>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200FE8C-577E-0844-835E-ECFA46B11021}" type="doc">
      <dgm:prSet loTypeId="urn:microsoft.com/office/officeart/2008/layout/PictureAccentList" loCatId="" qsTypeId="urn:microsoft.com/office/officeart/2005/8/quickstyle/simple1" qsCatId="simple" csTypeId="urn:microsoft.com/office/officeart/2005/8/colors/accent1_2" csCatId="accent1" phldr="1"/>
      <dgm:spPr/>
      <dgm:t>
        <a:bodyPr/>
        <a:lstStyle/>
        <a:p>
          <a:endParaRPr lang="en-US"/>
        </a:p>
      </dgm:t>
    </dgm:pt>
    <dgm:pt modelId="{0C4CC060-4F74-3B47-AEBA-8C6D94871214}">
      <dgm:prSet phldrT="[Text]" custT="1"/>
      <dgm:spPr/>
      <dgm:t>
        <a:bodyPr/>
        <a:lstStyle/>
        <a:p>
          <a:r>
            <a:rPr lang="en-US" sz="3200" u="sng">
              <a:solidFill>
                <a:schemeClr val="tx2"/>
              </a:solidFill>
            </a:rPr>
            <a:t>The OARS Model</a:t>
          </a:r>
        </a:p>
        <a:p>
          <a:r>
            <a:rPr lang="en-US" sz="2800" u="sng">
              <a:solidFill>
                <a:schemeClr val="tx2"/>
              </a:solidFill>
            </a:rPr>
            <a:t>Includes 4 Basic Skills</a:t>
          </a:r>
        </a:p>
      </dgm:t>
    </dgm:pt>
    <dgm:pt modelId="{E453A233-3ACA-5149-B9DD-367D1F24E6D7}" type="parTrans" cxnId="{F42601C5-2063-054F-AA59-4C957D5F31EF}">
      <dgm:prSet/>
      <dgm:spPr/>
      <dgm:t>
        <a:bodyPr/>
        <a:lstStyle/>
        <a:p>
          <a:endParaRPr lang="en-US"/>
        </a:p>
      </dgm:t>
    </dgm:pt>
    <dgm:pt modelId="{FF0B00AE-C00A-C64F-B659-009892288558}" type="sibTrans" cxnId="{F42601C5-2063-054F-AA59-4C957D5F31EF}">
      <dgm:prSet/>
      <dgm:spPr/>
      <dgm:t>
        <a:bodyPr/>
        <a:lstStyle/>
        <a:p>
          <a:endParaRPr lang="en-US"/>
        </a:p>
      </dgm:t>
    </dgm:pt>
    <dgm:pt modelId="{2EC78229-5B9D-D34C-86E5-2E4CE76D8680}">
      <dgm:prSet phldrT="[Text]" custT="1"/>
      <dgm:spPr/>
      <dgm:t>
        <a:bodyPr/>
        <a:lstStyle/>
        <a:p>
          <a:r>
            <a:rPr lang="en-US" sz="2400">
              <a:solidFill>
                <a:schemeClr val="tx2"/>
              </a:solidFill>
            </a:rPr>
            <a:t>Open-Ended Questions</a:t>
          </a:r>
        </a:p>
      </dgm:t>
    </dgm:pt>
    <dgm:pt modelId="{EF63BE00-335A-2941-877E-0BC4A46028D1}" type="parTrans" cxnId="{9D0D7431-36E3-744E-A847-7EC9AB730A82}">
      <dgm:prSet/>
      <dgm:spPr/>
      <dgm:t>
        <a:bodyPr/>
        <a:lstStyle/>
        <a:p>
          <a:endParaRPr lang="en-US"/>
        </a:p>
      </dgm:t>
    </dgm:pt>
    <dgm:pt modelId="{85ADE5A3-2C95-C74C-9F1B-015239CBE9EE}" type="sibTrans" cxnId="{9D0D7431-36E3-744E-A847-7EC9AB730A82}">
      <dgm:prSet/>
      <dgm:spPr/>
      <dgm:t>
        <a:bodyPr/>
        <a:lstStyle/>
        <a:p>
          <a:endParaRPr lang="en-US"/>
        </a:p>
      </dgm:t>
    </dgm:pt>
    <dgm:pt modelId="{960D27F8-FD2E-3A4A-96DD-209C4129876A}">
      <dgm:prSet phldrT="[Text]" custT="1"/>
      <dgm:spPr/>
      <dgm:t>
        <a:bodyPr/>
        <a:lstStyle/>
        <a:p>
          <a:r>
            <a:rPr lang="en-US" sz="2400">
              <a:solidFill>
                <a:schemeClr val="tx2"/>
              </a:solidFill>
            </a:rPr>
            <a:t>Affirmations</a:t>
          </a:r>
        </a:p>
      </dgm:t>
    </dgm:pt>
    <dgm:pt modelId="{067B43CC-56FA-0E44-A346-AD0FC7A9B4E8}" type="parTrans" cxnId="{2298B666-E5DE-A641-8E8A-2B8E5917E9F0}">
      <dgm:prSet/>
      <dgm:spPr/>
      <dgm:t>
        <a:bodyPr/>
        <a:lstStyle/>
        <a:p>
          <a:endParaRPr lang="en-US"/>
        </a:p>
      </dgm:t>
    </dgm:pt>
    <dgm:pt modelId="{721FDB77-8A9E-2946-B335-D804E55CE033}" type="sibTrans" cxnId="{2298B666-E5DE-A641-8E8A-2B8E5917E9F0}">
      <dgm:prSet/>
      <dgm:spPr/>
      <dgm:t>
        <a:bodyPr/>
        <a:lstStyle/>
        <a:p>
          <a:endParaRPr lang="en-US"/>
        </a:p>
      </dgm:t>
    </dgm:pt>
    <dgm:pt modelId="{419DED41-99F6-3E4E-B3F6-F9AE9C13F1EC}">
      <dgm:prSet custT="1"/>
      <dgm:spPr/>
      <dgm:t>
        <a:bodyPr/>
        <a:lstStyle/>
        <a:p>
          <a:r>
            <a:rPr lang="en-US" sz="2400">
              <a:solidFill>
                <a:schemeClr val="tx2"/>
              </a:solidFill>
            </a:rPr>
            <a:t>Reflective Listening</a:t>
          </a:r>
        </a:p>
      </dgm:t>
    </dgm:pt>
    <dgm:pt modelId="{7EABD4A6-338B-6144-A903-D8246767164A}" type="parTrans" cxnId="{87145DE3-C14D-5143-A886-E60B26F91AE2}">
      <dgm:prSet/>
      <dgm:spPr/>
      <dgm:t>
        <a:bodyPr/>
        <a:lstStyle/>
        <a:p>
          <a:endParaRPr lang="en-US"/>
        </a:p>
      </dgm:t>
    </dgm:pt>
    <dgm:pt modelId="{02A21491-607D-F043-8DFF-BE3DFCEFAC5B}" type="sibTrans" cxnId="{87145DE3-C14D-5143-A886-E60B26F91AE2}">
      <dgm:prSet/>
      <dgm:spPr/>
      <dgm:t>
        <a:bodyPr/>
        <a:lstStyle/>
        <a:p>
          <a:endParaRPr lang="en-US"/>
        </a:p>
      </dgm:t>
    </dgm:pt>
    <dgm:pt modelId="{43F16B83-BAF6-224F-A26F-01C472D3B777}">
      <dgm:prSet custT="1"/>
      <dgm:spPr/>
      <dgm:t>
        <a:bodyPr/>
        <a:lstStyle/>
        <a:p>
          <a:r>
            <a:rPr lang="en-US" sz="2400">
              <a:solidFill>
                <a:schemeClr val="tx2"/>
              </a:solidFill>
            </a:rPr>
            <a:t>Summarizing</a:t>
          </a:r>
        </a:p>
      </dgm:t>
    </dgm:pt>
    <dgm:pt modelId="{3A060C0B-0717-CE43-B3B3-58E101490ADC}" type="parTrans" cxnId="{1171A1D0-3354-8648-A8C0-8FA6333D7D71}">
      <dgm:prSet/>
      <dgm:spPr/>
      <dgm:t>
        <a:bodyPr/>
        <a:lstStyle/>
        <a:p>
          <a:endParaRPr lang="en-US"/>
        </a:p>
      </dgm:t>
    </dgm:pt>
    <dgm:pt modelId="{DBBE440F-5873-944E-8101-A1D3A10380A5}" type="sibTrans" cxnId="{1171A1D0-3354-8648-A8C0-8FA6333D7D71}">
      <dgm:prSet/>
      <dgm:spPr/>
      <dgm:t>
        <a:bodyPr/>
        <a:lstStyle/>
        <a:p>
          <a:endParaRPr lang="en-US"/>
        </a:p>
      </dgm:t>
    </dgm:pt>
    <dgm:pt modelId="{97478BB4-A671-2142-8789-74AA897817CA}" type="pres">
      <dgm:prSet presAssocID="{8200FE8C-577E-0844-835E-ECFA46B11021}" presName="layout" presStyleCnt="0">
        <dgm:presLayoutVars>
          <dgm:chMax/>
          <dgm:chPref/>
          <dgm:dir/>
          <dgm:animOne val="branch"/>
          <dgm:animLvl val="lvl"/>
          <dgm:resizeHandles/>
        </dgm:presLayoutVars>
      </dgm:prSet>
      <dgm:spPr/>
    </dgm:pt>
    <dgm:pt modelId="{3DAB6952-749B-9F40-BD05-4C06047F80C2}" type="pres">
      <dgm:prSet presAssocID="{0C4CC060-4F74-3B47-AEBA-8C6D94871214}" presName="root" presStyleCnt="0">
        <dgm:presLayoutVars>
          <dgm:chMax/>
          <dgm:chPref val="4"/>
        </dgm:presLayoutVars>
      </dgm:prSet>
      <dgm:spPr/>
    </dgm:pt>
    <dgm:pt modelId="{51F0B552-FC63-674B-A680-919103FA1D47}" type="pres">
      <dgm:prSet presAssocID="{0C4CC060-4F74-3B47-AEBA-8C6D94871214}" presName="rootComposite" presStyleCnt="0">
        <dgm:presLayoutVars/>
      </dgm:prSet>
      <dgm:spPr/>
    </dgm:pt>
    <dgm:pt modelId="{64F56512-1D67-5540-818E-F3DDE205C544}" type="pres">
      <dgm:prSet presAssocID="{0C4CC060-4F74-3B47-AEBA-8C6D94871214}" presName="rootText" presStyleLbl="node0" presStyleIdx="0" presStyleCnt="1" custScaleY="123928">
        <dgm:presLayoutVars>
          <dgm:chMax/>
          <dgm:chPref val="4"/>
        </dgm:presLayoutVars>
      </dgm:prSet>
      <dgm:spPr/>
    </dgm:pt>
    <dgm:pt modelId="{1A092E80-8D0B-E447-91A6-71CBC2470579}" type="pres">
      <dgm:prSet presAssocID="{0C4CC060-4F74-3B47-AEBA-8C6D94871214}" presName="childShape" presStyleCnt="0">
        <dgm:presLayoutVars>
          <dgm:chMax val="0"/>
          <dgm:chPref val="0"/>
        </dgm:presLayoutVars>
      </dgm:prSet>
      <dgm:spPr/>
    </dgm:pt>
    <dgm:pt modelId="{D56F4F6F-9135-7446-9558-4F0B230BFE3E}" type="pres">
      <dgm:prSet presAssocID="{2EC78229-5B9D-D34C-86E5-2E4CE76D8680}" presName="childComposite" presStyleCnt="0">
        <dgm:presLayoutVars>
          <dgm:chMax val="0"/>
          <dgm:chPref val="0"/>
        </dgm:presLayoutVars>
      </dgm:prSet>
      <dgm:spPr/>
    </dgm:pt>
    <dgm:pt modelId="{196A7DF0-601D-9D42-A416-80866F5EC65F}" type="pres">
      <dgm:prSet presAssocID="{2EC78229-5B9D-D34C-86E5-2E4CE76D8680}" presName="Image" presStyleLbl="node1" presStyleIdx="0" presStyleCnt="4"/>
      <dgm:spPr/>
    </dgm:pt>
    <dgm:pt modelId="{1B347C5B-2CBD-4843-ACEE-1E7E14FAF218}" type="pres">
      <dgm:prSet presAssocID="{2EC78229-5B9D-D34C-86E5-2E4CE76D8680}" presName="childText" presStyleLbl="lnNode1" presStyleIdx="0" presStyleCnt="4">
        <dgm:presLayoutVars>
          <dgm:chMax val="0"/>
          <dgm:chPref val="0"/>
          <dgm:bulletEnabled val="1"/>
        </dgm:presLayoutVars>
      </dgm:prSet>
      <dgm:spPr/>
    </dgm:pt>
    <dgm:pt modelId="{7F85541F-457C-9E4F-999C-18293865D15A}" type="pres">
      <dgm:prSet presAssocID="{960D27F8-FD2E-3A4A-96DD-209C4129876A}" presName="childComposite" presStyleCnt="0">
        <dgm:presLayoutVars>
          <dgm:chMax val="0"/>
          <dgm:chPref val="0"/>
        </dgm:presLayoutVars>
      </dgm:prSet>
      <dgm:spPr/>
    </dgm:pt>
    <dgm:pt modelId="{16F507FA-1F44-5C4D-9E67-D2A7335E7AC3}" type="pres">
      <dgm:prSet presAssocID="{960D27F8-FD2E-3A4A-96DD-209C4129876A}" presName="Image" presStyleLbl="node1" presStyleIdx="1" presStyleCnt="4"/>
      <dgm:spPr/>
    </dgm:pt>
    <dgm:pt modelId="{D2D07CFB-4D6A-C64E-8FBB-66F0F54F2865}" type="pres">
      <dgm:prSet presAssocID="{960D27F8-FD2E-3A4A-96DD-209C4129876A}" presName="childText" presStyleLbl="lnNode1" presStyleIdx="1" presStyleCnt="4">
        <dgm:presLayoutVars>
          <dgm:chMax val="0"/>
          <dgm:chPref val="0"/>
          <dgm:bulletEnabled val="1"/>
        </dgm:presLayoutVars>
      </dgm:prSet>
      <dgm:spPr/>
    </dgm:pt>
    <dgm:pt modelId="{E9BFE14A-BC19-684F-BB0C-7234B6894C21}" type="pres">
      <dgm:prSet presAssocID="{419DED41-99F6-3E4E-B3F6-F9AE9C13F1EC}" presName="childComposite" presStyleCnt="0">
        <dgm:presLayoutVars>
          <dgm:chMax val="0"/>
          <dgm:chPref val="0"/>
        </dgm:presLayoutVars>
      </dgm:prSet>
      <dgm:spPr/>
    </dgm:pt>
    <dgm:pt modelId="{C6BA32E9-DFAF-2E4E-9E19-1AA998F037C4}" type="pres">
      <dgm:prSet presAssocID="{419DED41-99F6-3E4E-B3F6-F9AE9C13F1EC}" presName="Image" presStyleLbl="node1" presStyleIdx="2" presStyleCnt="4"/>
      <dgm:spPr/>
    </dgm:pt>
    <dgm:pt modelId="{A2618CEA-9385-044C-9399-5B0DDEBAF2E9}" type="pres">
      <dgm:prSet presAssocID="{419DED41-99F6-3E4E-B3F6-F9AE9C13F1EC}" presName="childText" presStyleLbl="lnNode1" presStyleIdx="2" presStyleCnt="4">
        <dgm:presLayoutVars>
          <dgm:chMax val="0"/>
          <dgm:chPref val="0"/>
          <dgm:bulletEnabled val="1"/>
        </dgm:presLayoutVars>
      </dgm:prSet>
      <dgm:spPr/>
    </dgm:pt>
    <dgm:pt modelId="{7D669FA8-0605-6649-8D01-5FE9E6E9F0EF}" type="pres">
      <dgm:prSet presAssocID="{43F16B83-BAF6-224F-A26F-01C472D3B777}" presName="childComposite" presStyleCnt="0">
        <dgm:presLayoutVars>
          <dgm:chMax val="0"/>
          <dgm:chPref val="0"/>
        </dgm:presLayoutVars>
      </dgm:prSet>
      <dgm:spPr/>
    </dgm:pt>
    <dgm:pt modelId="{41D5E833-1089-8F40-B2F2-0CA78E0C39E3}" type="pres">
      <dgm:prSet presAssocID="{43F16B83-BAF6-224F-A26F-01C472D3B777}" presName="Image" presStyleLbl="node1" presStyleIdx="3" presStyleCnt="4"/>
      <dgm:spPr/>
    </dgm:pt>
    <dgm:pt modelId="{E0AE262C-D8A8-A041-BA89-7ABC69ED1B9E}" type="pres">
      <dgm:prSet presAssocID="{43F16B83-BAF6-224F-A26F-01C472D3B777}" presName="childText" presStyleLbl="lnNode1" presStyleIdx="3" presStyleCnt="4">
        <dgm:presLayoutVars>
          <dgm:chMax val="0"/>
          <dgm:chPref val="0"/>
          <dgm:bulletEnabled val="1"/>
        </dgm:presLayoutVars>
      </dgm:prSet>
      <dgm:spPr/>
    </dgm:pt>
  </dgm:ptLst>
  <dgm:cxnLst>
    <dgm:cxn modelId="{9D0D7431-36E3-744E-A847-7EC9AB730A82}" srcId="{0C4CC060-4F74-3B47-AEBA-8C6D94871214}" destId="{2EC78229-5B9D-D34C-86E5-2E4CE76D8680}" srcOrd="0" destOrd="0" parTransId="{EF63BE00-335A-2941-877E-0BC4A46028D1}" sibTransId="{85ADE5A3-2C95-C74C-9F1B-015239CBE9EE}"/>
    <dgm:cxn modelId="{AEAF2D39-13A7-D143-A22B-AD9889695A6C}" type="presOf" srcId="{8200FE8C-577E-0844-835E-ECFA46B11021}" destId="{97478BB4-A671-2142-8789-74AA897817CA}" srcOrd="0" destOrd="0" presId="urn:microsoft.com/office/officeart/2008/layout/PictureAccentList"/>
    <dgm:cxn modelId="{2298B666-E5DE-A641-8E8A-2B8E5917E9F0}" srcId="{0C4CC060-4F74-3B47-AEBA-8C6D94871214}" destId="{960D27F8-FD2E-3A4A-96DD-209C4129876A}" srcOrd="1" destOrd="0" parTransId="{067B43CC-56FA-0E44-A346-AD0FC7A9B4E8}" sibTransId="{721FDB77-8A9E-2946-B335-D804E55CE033}"/>
    <dgm:cxn modelId="{EF27374B-2A9E-584A-893E-39E7B9642A35}" type="presOf" srcId="{0C4CC060-4F74-3B47-AEBA-8C6D94871214}" destId="{64F56512-1D67-5540-818E-F3DDE205C544}" srcOrd="0" destOrd="0" presId="urn:microsoft.com/office/officeart/2008/layout/PictureAccentList"/>
    <dgm:cxn modelId="{AB6C6E4F-0C97-8541-B0B4-861A2D7797B6}" type="presOf" srcId="{43F16B83-BAF6-224F-A26F-01C472D3B777}" destId="{E0AE262C-D8A8-A041-BA89-7ABC69ED1B9E}" srcOrd="0" destOrd="0" presId="urn:microsoft.com/office/officeart/2008/layout/PictureAccentList"/>
    <dgm:cxn modelId="{8D9D1B76-C524-9244-97D4-82578DC50C91}" type="presOf" srcId="{2EC78229-5B9D-D34C-86E5-2E4CE76D8680}" destId="{1B347C5B-2CBD-4843-ACEE-1E7E14FAF218}" srcOrd="0" destOrd="0" presId="urn:microsoft.com/office/officeart/2008/layout/PictureAccentList"/>
    <dgm:cxn modelId="{92A82882-B25C-ED42-BEB3-DE55627C1EA3}" type="presOf" srcId="{419DED41-99F6-3E4E-B3F6-F9AE9C13F1EC}" destId="{A2618CEA-9385-044C-9399-5B0DDEBAF2E9}" srcOrd="0" destOrd="0" presId="urn:microsoft.com/office/officeart/2008/layout/PictureAccentList"/>
    <dgm:cxn modelId="{B8A6C18E-B9AA-504F-B512-0B06BEB6EE34}" type="presOf" srcId="{960D27F8-FD2E-3A4A-96DD-209C4129876A}" destId="{D2D07CFB-4D6A-C64E-8FBB-66F0F54F2865}" srcOrd="0" destOrd="0" presId="urn:microsoft.com/office/officeart/2008/layout/PictureAccentList"/>
    <dgm:cxn modelId="{F42601C5-2063-054F-AA59-4C957D5F31EF}" srcId="{8200FE8C-577E-0844-835E-ECFA46B11021}" destId="{0C4CC060-4F74-3B47-AEBA-8C6D94871214}" srcOrd="0" destOrd="0" parTransId="{E453A233-3ACA-5149-B9DD-367D1F24E6D7}" sibTransId="{FF0B00AE-C00A-C64F-B659-009892288558}"/>
    <dgm:cxn modelId="{1171A1D0-3354-8648-A8C0-8FA6333D7D71}" srcId="{0C4CC060-4F74-3B47-AEBA-8C6D94871214}" destId="{43F16B83-BAF6-224F-A26F-01C472D3B777}" srcOrd="3" destOrd="0" parTransId="{3A060C0B-0717-CE43-B3B3-58E101490ADC}" sibTransId="{DBBE440F-5873-944E-8101-A1D3A10380A5}"/>
    <dgm:cxn modelId="{87145DE3-C14D-5143-A886-E60B26F91AE2}" srcId="{0C4CC060-4F74-3B47-AEBA-8C6D94871214}" destId="{419DED41-99F6-3E4E-B3F6-F9AE9C13F1EC}" srcOrd="2" destOrd="0" parTransId="{7EABD4A6-338B-6144-A903-D8246767164A}" sibTransId="{02A21491-607D-F043-8DFF-BE3DFCEFAC5B}"/>
    <dgm:cxn modelId="{DFEB10E0-58D6-E74A-BCBD-C1DBF56A3F2F}" type="presParOf" srcId="{97478BB4-A671-2142-8789-74AA897817CA}" destId="{3DAB6952-749B-9F40-BD05-4C06047F80C2}" srcOrd="0" destOrd="0" presId="urn:microsoft.com/office/officeart/2008/layout/PictureAccentList"/>
    <dgm:cxn modelId="{1EA00A4E-368E-8B4E-AAC2-42F083085AEF}" type="presParOf" srcId="{3DAB6952-749B-9F40-BD05-4C06047F80C2}" destId="{51F0B552-FC63-674B-A680-919103FA1D47}" srcOrd="0" destOrd="0" presId="urn:microsoft.com/office/officeart/2008/layout/PictureAccentList"/>
    <dgm:cxn modelId="{066DBBBB-E038-B647-ADA3-79C49AA0EFDB}" type="presParOf" srcId="{51F0B552-FC63-674B-A680-919103FA1D47}" destId="{64F56512-1D67-5540-818E-F3DDE205C544}" srcOrd="0" destOrd="0" presId="urn:microsoft.com/office/officeart/2008/layout/PictureAccentList"/>
    <dgm:cxn modelId="{E6CA41D6-3235-2942-86B8-F567E89FA9B5}" type="presParOf" srcId="{3DAB6952-749B-9F40-BD05-4C06047F80C2}" destId="{1A092E80-8D0B-E447-91A6-71CBC2470579}" srcOrd="1" destOrd="0" presId="urn:microsoft.com/office/officeart/2008/layout/PictureAccentList"/>
    <dgm:cxn modelId="{C9C00CA8-3D1A-B644-94EF-026A642BF686}" type="presParOf" srcId="{1A092E80-8D0B-E447-91A6-71CBC2470579}" destId="{D56F4F6F-9135-7446-9558-4F0B230BFE3E}" srcOrd="0" destOrd="0" presId="urn:microsoft.com/office/officeart/2008/layout/PictureAccentList"/>
    <dgm:cxn modelId="{FCB1700B-E624-174F-A067-FF36C1EA7C85}" type="presParOf" srcId="{D56F4F6F-9135-7446-9558-4F0B230BFE3E}" destId="{196A7DF0-601D-9D42-A416-80866F5EC65F}" srcOrd="0" destOrd="0" presId="urn:microsoft.com/office/officeart/2008/layout/PictureAccentList"/>
    <dgm:cxn modelId="{3C2ACA8C-B0C2-7E41-910F-9F8AE9816473}" type="presParOf" srcId="{D56F4F6F-9135-7446-9558-4F0B230BFE3E}" destId="{1B347C5B-2CBD-4843-ACEE-1E7E14FAF218}" srcOrd="1" destOrd="0" presId="urn:microsoft.com/office/officeart/2008/layout/PictureAccentList"/>
    <dgm:cxn modelId="{09329909-BF2D-5B4F-9B23-5AE76AB3D394}" type="presParOf" srcId="{1A092E80-8D0B-E447-91A6-71CBC2470579}" destId="{7F85541F-457C-9E4F-999C-18293865D15A}" srcOrd="1" destOrd="0" presId="urn:microsoft.com/office/officeart/2008/layout/PictureAccentList"/>
    <dgm:cxn modelId="{179D1A9A-DAEE-2E49-BE0F-74006ECFFBC9}" type="presParOf" srcId="{7F85541F-457C-9E4F-999C-18293865D15A}" destId="{16F507FA-1F44-5C4D-9E67-D2A7335E7AC3}" srcOrd="0" destOrd="0" presId="urn:microsoft.com/office/officeart/2008/layout/PictureAccentList"/>
    <dgm:cxn modelId="{C9BC23D6-5064-774D-B590-A9CB620E9B7F}" type="presParOf" srcId="{7F85541F-457C-9E4F-999C-18293865D15A}" destId="{D2D07CFB-4D6A-C64E-8FBB-66F0F54F2865}" srcOrd="1" destOrd="0" presId="urn:microsoft.com/office/officeart/2008/layout/PictureAccentList"/>
    <dgm:cxn modelId="{93C22DAE-5691-2344-B385-66ED34EBC9C6}" type="presParOf" srcId="{1A092E80-8D0B-E447-91A6-71CBC2470579}" destId="{E9BFE14A-BC19-684F-BB0C-7234B6894C21}" srcOrd="2" destOrd="0" presId="urn:microsoft.com/office/officeart/2008/layout/PictureAccentList"/>
    <dgm:cxn modelId="{701E298E-6257-9B41-8D66-3A90937766C3}" type="presParOf" srcId="{E9BFE14A-BC19-684F-BB0C-7234B6894C21}" destId="{C6BA32E9-DFAF-2E4E-9E19-1AA998F037C4}" srcOrd="0" destOrd="0" presId="urn:microsoft.com/office/officeart/2008/layout/PictureAccentList"/>
    <dgm:cxn modelId="{B647ADD8-5B6F-CC46-AEAE-6FA5B70742AF}" type="presParOf" srcId="{E9BFE14A-BC19-684F-BB0C-7234B6894C21}" destId="{A2618CEA-9385-044C-9399-5B0DDEBAF2E9}" srcOrd="1" destOrd="0" presId="urn:microsoft.com/office/officeart/2008/layout/PictureAccentList"/>
    <dgm:cxn modelId="{9454D40B-2961-1644-A5E5-ACB32F006C95}" type="presParOf" srcId="{1A092E80-8D0B-E447-91A6-71CBC2470579}" destId="{7D669FA8-0605-6649-8D01-5FE9E6E9F0EF}" srcOrd="3" destOrd="0" presId="urn:microsoft.com/office/officeart/2008/layout/PictureAccentList"/>
    <dgm:cxn modelId="{6ECF82DA-8B20-434E-BDE2-5E77C68253B5}" type="presParOf" srcId="{7D669FA8-0605-6649-8D01-5FE9E6E9F0EF}" destId="{41D5E833-1089-8F40-B2F2-0CA78E0C39E3}" srcOrd="0" destOrd="0" presId="urn:microsoft.com/office/officeart/2008/layout/PictureAccentList"/>
    <dgm:cxn modelId="{3786E82F-AA2E-354F-AE7B-2FC322B431BB}" type="presParOf" srcId="{7D669FA8-0605-6649-8D01-5FE9E6E9F0EF}" destId="{E0AE262C-D8A8-A041-BA89-7ABC69ED1B9E}" srcOrd="1" destOrd="0" presId="urn:microsoft.com/office/officeart/2008/layout/Picture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2000">
              <a:solidFill>
                <a:schemeClr val="tx2"/>
              </a:solidFill>
            </a:rPr>
            <a:t>Open-Ended Questions</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64D2DF65-5BDE-FB4C-980B-70FA55D1B688}">
      <dgm:prSet phldrT="[Text]" custT="1"/>
      <dgm:spPr/>
      <dgm:t>
        <a:bodyPr/>
        <a:lstStyle/>
        <a:p>
          <a:r>
            <a:rPr lang="en-US" sz="2000">
              <a:solidFill>
                <a:schemeClr val="tx2"/>
              </a:solidFill>
            </a:rPr>
            <a:t>Affirmations</a:t>
          </a:r>
        </a:p>
      </dgm:t>
    </dgm:pt>
    <dgm:pt modelId="{66A8080F-BFA8-314E-91E5-5C40932CFA6C}" type="parTrans" cxnId="{F6183B8F-3595-6048-A06E-116CA1AEB58F}">
      <dgm:prSet/>
      <dgm:spPr/>
      <dgm:t>
        <a:bodyPr/>
        <a:lstStyle/>
        <a:p>
          <a:endParaRPr lang="en-US" sz="2000"/>
        </a:p>
      </dgm:t>
    </dgm:pt>
    <dgm:pt modelId="{52CAA7DB-645F-8745-9767-804E1A23ACA0}" type="sibTrans" cxnId="{F6183B8F-3595-6048-A06E-116CA1AEB58F}">
      <dgm:prSet/>
      <dgm:spPr/>
      <dgm:t>
        <a:bodyPr/>
        <a:lstStyle/>
        <a:p>
          <a:endParaRPr lang="en-US" sz="2000"/>
        </a:p>
      </dgm:t>
    </dgm:pt>
    <dgm:pt modelId="{BA815B61-E3D6-8242-8F72-66744D7F0DC4}">
      <dgm:prSet custT="1"/>
      <dgm:spPr/>
      <dgm:t>
        <a:bodyPr/>
        <a:lstStyle/>
        <a:p>
          <a:endParaRPr lang="en-US" sz="1600"/>
        </a:p>
      </dgm:t>
    </dgm:pt>
    <dgm:pt modelId="{6F34474E-DBFD-ED4E-9292-AA4A52AAEDC9}" type="parTrans" cxnId="{777E96AE-8E9B-D648-A4F9-5F629F08AA93}">
      <dgm:prSet/>
      <dgm:spPr/>
      <dgm:t>
        <a:bodyPr/>
        <a:lstStyle/>
        <a:p>
          <a:endParaRPr lang="en-US"/>
        </a:p>
      </dgm:t>
    </dgm:pt>
    <dgm:pt modelId="{80F1BE7B-2D49-1944-AB7E-5215549DA193}" type="sibTrans" cxnId="{777E96AE-8E9B-D648-A4F9-5F629F08AA93}">
      <dgm:prSet/>
      <dgm:spPr/>
      <dgm:t>
        <a:bodyPr/>
        <a:lstStyle/>
        <a:p>
          <a:endParaRPr lang="en-US"/>
        </a:p>
      </dgm:t>
    </dgm:pt>
    <dgm:pt modelId="{3998AAEA-5E76-9E4A-B822-A32E84483A76}">
      <dgm:prSet custT="1"/>
      <dgm:spPr/>
      <dgm:t>
        <a:bodyPr/>
        <a:lstStyle/>
        <a:p>
          <a:endParaRPr lang="en-US" sz="1600"/>
        </a:p>
      </dgm:t>
    </dgm:pt>
    <dgm:pt modelId="{97F2B9BA-D31E-974F-9150-0E77A12BEDBA}" type="parTrans" cxnId="{B77EE456-409B-D840-8E6A-AE5DDED0E535}">
      <dgm:prSet/>
      <dgm:spPr/>
      <dgm:t>
        <a:bodyPr/>
        <a:lstStyle/>
        <a:p>
          <a:endParaRPr lang="en-US"/>
        </a:p>
      </dgm:t>
    </dgm:pt>
    <dgm:pt modelId="{F0CDC625-971B-9A4A-A0B5-AC6882F8E22E}" type="sibTrans" cxnId="{B77EE456-409B-D840-8E6A-AE5DDED0E535}">
      <dgm:prSet/>
      <dgm:spPr/>
      <dgm:t>
        <a:bodyPr/>
        <a:lstStyle/>
        <a:p>
          <a:endParaRPr lang="en-US"/>
        </a:p>
      </dgm:t>
    </dgm:pt>
    <dgm:pt modelId="{DC8685DC-AC4E-6B47-9327-5E13AE8E0B6B}">
      <dgm:prSet custT="1"/>
      <dgm:spPr/>
      <dgm:t>
        <a:bodyPr/>
        <a:lstStyle/>
        <a:p>
          <a:endParaRPr lang="en-US" sz="1600"/>
        </a:p>
      </dgm:t>
    </dgm:pt>
    <dgm:pt modelId="{10E3B328-638D-5B4F-A8C2-7DE4772DFBD4}" type="parTrans" cxnId="{BA59914B-9E06-9B48-8B66-C68CA7CA9FCE}">
      <dgm:prSet/>
      <dgm:spPr/>
      <dgm:t>
        <a:bodyPr/>
        <a:lstStyle/>
        <a:p>
          <a:endParaRPr lang="en-US"/>
        </a:p>
      </dgm:t>
    </dgm:pt>
    <dgm:pt modelId="{24A8AC4B-97EC-C043-8A36-4026AC4C8ADF}" type="sibTrans" cxnId="{BA59914B-9E06-9B48-8B66-C68CA7CA9FCE}">
      <dgm:prSet/>
      <dgm:spPr/>
      <dgm:t>
        <a:bodyPr/>
        <a:lstStyle/>
        <a:p>
          <a:endParaRPr lang="en-US"/>
        </a:p>
      </dgm:t>
    </dgm:pt>
    <dgm:pt modelId="{6C052821-4474-434B-92FC-70131CD9161A}">
      <dgm:prSet phldrT="[Text]" custT="1"/>
      <dgm:spPr/>
      <dgm:t>
        <a:bodyPr/>
        <a:lstStyle/>
        <a:p>
          <a:r>
            <a:rPr lang="en-US" sz="2000">
              <a:solidFill>
                <a:schemeClr val="tx2"/>
              </a:solidFill>
            </a:rPr>
            <a:t>Reflective Listening</a:t>
          </a:r>
        </a:p>
      </dgm:t>
    </dgm:pt>
    <dgm:pt modelId="{4B8756DC-E9C3-AD4F-975B-BA2B05A2F566}" type="sibTrans" cxnId="{29663068-6C2A-4641-9513-45176100C158}">
      <dgm:prSet/>
      <dgm:spPr/>
      <dgm:t>
        <a:bodyPr/>
        <a:lstStyle/>
        <a:p>
          <a:endParaRPr lang="en-US" sz="2000"/>
        </a:p>
      </dgm:t>
    </dgm:pt>
    <dgm:pt modelId="{DAF6B480-F941-3948-9DE5-5B250E169F1C}" type="parTrans" cxnId="{29663068-6C2A-4641-9513-45176100C158}">
      <dgm:prSet/>
      <dgm:spPr/>
      <dgm:t>
        <a:bodyPr/>
        <a:lstStyle/>
        <a:p>
          <a:endParaRPr lang="en-US" sz="2000"/>
        </a:p>
      </dgm:t>
    </dgm:pt>
    <dgm:pt modelId="{296669DB-2886-2E46-ACBF-0132D1A115B3}">
      <dgm:prSet custT="1"/>
      <dgm:spPr/>
      <dgm:t>
        <a:bodyPr/>
        <a:lstStyle/>
        <a:p>
          <a:r>
            <a:rPr lang="en-US" sz="2000">
              <a:solidFill>
                <a:schemeClr val="tx2"/>
              </a:solidFill>
            </a:rPr>
            <a:t>Summarizing</a:t>
          </a:r>
          <a:endParaRPr lang="en-US" sz="2000"/>
        </a:p>
      </dgm:t>
    </dgm:pt>
    <dgm:pt modelId="{4BDC97B0-118C-EC42-9D7B-E8E1DEA0B366}" type="parTrans" cxnId="{02182A8A-A47E-4348-81D3-20A99753EE51}">
      <dgm:prSet/>
      <dgm:spPr/>
      <dgm:t>
        <a:bodyPr/>
        <a:lstStyle/>
        <a:p>
          <a:endParaRPr lang="en-US"/>
        </a:p>
      </dgm:t>
    </dgm:pt>
    <dgm:pt modelId="{9C99A498-0BD4-694F-BCE1-91713C76A4CF}" type="sibTrans" cxnId="{02182A8A-A47E-4348-81D3-20A99753EE51}">
      <dgm:prSet/>
      <dgm:spPr/>
      <dgm:t>
        <a:bodyPr/>
        <a:lstStyle/>
        <a:p>
          <a:endParaRPr lang="en-US"/>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4"/>
      <dgm:spPr/>
    </dgm:pt>
    <dgm:pt modelId="{030B927E-93CE-C04A-9051-260CAF1891F8}" type="pres">
      <dgm:prSet presAssocID="{E51B4F87-557D-704D-BBC2-FD5DE5B91108}" presName="parentText" presStyleLbl="node1" presStyleIdx="0" presStyleCnt="4" custScaleX="122406" custScaleY="63285">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4">
        <dgm:presLayoutVars>
          <dgm:bulletEnabled val="1"/>
        </dgm:presLayoutVars>
      </dgm:prSet>
      <dgm:spPr/>
    </dgm:pt>
    <dgm:pt modelId="{A64D4CE3-301D-C24D-8680-49EF9621AAB8}" type="pres">
      <dgm:prSet presAssocID="{E1F0DB5B-BF34-1D4A-8013-79D006D03459}" presName="spaceBetweenRectangles" presStyleCnt="0"/>
      <dgm:spPr/>
    </dgm:pt>
    <dgm:pt modelId="{49DF5E4A-B865-344B-82CE-06B935D6F446}" type="pres">
      <dgm:prSet presAssocID="{64D2DF65-5BDE-FB4C-980B-70FA55D1B688}" presName="parentLin" presStyleCnt="0"/>
      <dgm:spPr/>
    </dgm:pt>
    <dgm:pt modelId="{C12AE1CB-B496-9A46-A508-E37D0666A839}" type="pres">
      <dgm:prSet presAssocID="{64D2DF65-5BDE-FB4C-980B-70FA55D1B688}" presName="parentLeftMargin" presStyleLbl="node1" presStyleIdx="0" presStyleCnt="4"/>
      <dgm:spPr/>
    </dgm:pt>
    <dgm:pt modelId="{1B5AB667-0045-CA48-8463-8D2D77D5793E}" type="pres">
      <dgm:prSet presAssocID="{64D2DF65-5BDE-FB4C-980B-70FA55D1B688}" presName="parentText" presStyleLbl="node1" presStyleIdx="1" presStyleCnt="4" custScaleX="118677" custScaleY="62408">
        <dgm:presLayoutVars>
          <dgm:chMax val="0"/>
          <dgm:bulletEnabled val="1"/>
        </dgm:presLayoutVars>
      </dgm:prSet>
      <dgm:spPr/>
    </dgm:pt>
    <dgm:pt modelId="{9DAB0411-375A-944E-A6B2-8AF864C2A347}" type="pres">
      <dgm:prSet presAssocID="{64D2DF65-5BDE-FB4C-980B-70FA55D1B688}" presName="negativeSpace" presStyleCnt="0"/>
      <dgm:spPr/>
    </dgm:pt>
    <dgm:pt modelId="{079E5664-4E22-4447-A59C-FE064B6804D0}" type="pres">
      <dgm:prSet presAssocID="{64D2DF65-5BDE-FB4C-980B-70FA55D1B688}" presName="childText" presStyleLbl="conFgAcc1" presStyleIdx="1" presStyleCnt="4">
        <dgm:presLayoutVars>
          <dgm:bulletEnabled val="1"/>
        </dgm:presLayoutVars>
      </dgm:prSet>
      <dgm:spPr/>
    </dgm:pt>
    <dgm:pt modelId="{627AEFCE-B17A-8748-A71C-33552D773638}" type="pres">
      <dgm:prSet presAssocID="{52CAA7DB-645F-8745-9767-804E1A23ACA0}" presName="spaceBetweenRectangles" presStyleCnt="0"/>
      <dgm:spPr/>
    </dgm:pt>
    <dgm:pt modelId="{497F4EF5-7E81-0948-AE77-75F4D683B4DC}" type="pres">
      <dgm:prSet presAssocID="{6C052821-4474-434B-92FC-70131CD9161A}" presName="parentLin" presStyleCnt="0"/>
      <dgm:spPr/>
    </dgm:pt>
    <dgm:pt modelId="{6F8D7746-DB44-1145-9883-1DC23DDEA38D}" type="pres">
      <dgm:prSet presAssocID="{6C052821-4474-434B-92FC-70131CD9161A}" presName="parentLeftMargin" presStyleLbl="node1" presStyleIdx="1" presStyleCnt="4"/>
      <dgm:spPr/>
    </dgm:pt>
    <dgm:pt modelId="{7DFBF9F1-7B45-AD45-925A-B93AC342B642}" type="pres">
      <dgm:prSet presAssocID="{6C052821-4474-434B-92FC-70131CD9161A}" presName="parentText" presStyleLbl="node1" presStyleIdx="2" presStyleCnt="4" custScaleX="107337" custScaleY="62290">
        <dgm:presLayoutVars>
          <dgm:chMax val="0"/>
          <dgm:bulletEnabled val="1"/>
        </dgm:presLayoutVars>
      </dgm:prSet>
      <dgm:spPr/>
    </dgm:pt>
    <dgm:pt modelId="{38278632-7528-284F-87F8-F91DC4C371E6}" type="pres">
      <dgm:prSet presAssocID="{6C052821-4474-434B-92FC-70131CD9161A}" presName="negativeSpace" presStyleCnt="0"/>
      <dgm:spPr/>
    </dgm:pt>
    <dgm:pt modelId="{C2076692-2E43-3147-B055-836931F1812E}" type="pres">
      <dgm:prSet presAssocID="{6C052821-4474-434B-92FC-70131CD9161A}" presName="childText" presStyleLbl="conFgAcc1" presStyleIdx="2" presStyleCnt="4">
        <dgm:presLayoutVars>
          <dgm:bulletEnabled val="1"/>
        </dgm:presLayoutVars>
      </dgm:prSet>
      <dgm:spPr/>
    </dgm:pt>
    <dgm:pt modelId="{16EEE630-5272-9448-80FE-A5584E310E88}" type="pres">
      <dgm:prSet presAssocID="{4B8756DC-E9C3-AD4F-975B-BA2B05A2F566}" presName="spaceBetweenRectangles" presStyleCnt="0"/>
      <dgm:spPr/>
    </dgm:pt>
    <dgm:pt modelId="{FF459FD5-0140-FD41-8843-C39A24ACC159}" type="pres">
      <dgm:prSet presAssocID="{296669DB-2886-2E46-ACBF-0132D1A115B3}" presName="parentLin" presStyleCnt="0"/>
      <dgm:spPr/>
    </dgm:pt>
    <dgm:pt modelId="{57294A68-8318-DE49-91DA-138249B95E58}" type="pres">
      <dgm:prSet presAssocID="{296669DB-2886-2E46-ACBF-0132D1A115B3}" presName="parentLeftMargin" presStyleLbl="node1" presStyleIdx="2" presStyleCnt="4"/>
      <dgm:spPr/>
    </dgm:pt>
    <dgm:pt modelId="{2C8D6D42-EA53-FD43-A8C8-6283E36E9D35}" type="pres">
      <dgm:prSet presAssocID="{296669DB-2886-2E46-ACBF-0132D1A115B3}" presName="parentText" presStyleLbl="node1" presStyleIdx="3" presStyleCnt="4" custScaleY="52559">
        <dgm:presLayoutVars>
          <dgm:chMax val="0"/>
          <dgm:bulletEnabled val="1"/>
        </dgm:presLayoutVars>
      </dgm:prSet>
      <dgm:spPr/>
    </dgm:pt>
    <dgm:pt modelId="{87EECCBF-DEC4-504D-A251-7E4B14E9D6F4}" type="pres">
      <dgm:prSet presAssocID="{296669DB-2886-2E46-ACBF-0132D1A115B3}" presName="negativeSpace" presStyleCnt="0"/>
      <dgm:spPr/>
    </dgm:pt>
    <dgm:pt modelId="{B6CB1281-971C-0C40-944E-C2DC5466A59E}" type="pres">
      <dgm:prSet presAssocID="{296669DB-2886-2E46-ACBF-0132D1A115B3}" presName="childText" presStyleLbl="conFgAcc1" presStyleIdx="3" presStyleCnt="4">
        <dgm:presLayoutVars>
          <dgm:bulletEnabled val="1"/>
        </dgm:presLayoutVars>
      </dgm:prSet>
      <dgm:spPr/>
    </dgm:pt>
  </dgm:ptLst>
  <dgm:cxnLst>
    <dgm:cxn modelId="{B8D28700-986F-1F47-B88F-1D35C37CE651}" type="presOf" srcId="{6C052821-4474-434B-92FC-70131CD9161A}" destId="{7DFBF9F1-7B45-AD45-925A-B93AC342B642}" srcOrd="1" destOrd="0" presId="urn:microsoft.com/office/officeart/2005/8/layout/list1"/>
    <dgm:cxn modelId="{8D19F616-3213-C949-807B-8BB3E21DA19D}" type="presOf" srcId="{296669DB-2886-2E46-ACBF-0132D1A115B3}" destId="{2C8D6D42-EA53-FD43-A8C8-6283E36E9D35}" srcOrd="1" destOrd="0" presId="urn:microsoft.com/office/officeart/2005/8/layout/list1"/>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BC3CAE5D-754A-6E43-A506-A4348324352B}" type="presOf" srcId="{64D2DF65-5BDE-FB4C-980B-70FA55D1B688}" destId="{1B5AB667-0045-CA48-8463-8D2D77D5793E}" srcOrd="1" destOrd="0" presId="urn:microsoft.com/office/officeart/2005/8/layout/list1"/>
    <dgm:cxn modelId="{BA9F1441-1139-5A43-B341-935FE57191A9}" type="presOf" srcId="{DC8685DC-AC4E-6B47-9327-5E13AE8E0B6B}" destId="{C2076692-2E43-3147-B055-836931F1812E}" srcOrd="0" destOrd="0" presId="urn:microsoft.com/office/officeart/2005/8/layout/list1"/>
    <dgm:cxn modelId="{29663068-6C2A-4641-9513-45176100C158}" srcId="{5DADAC35-B6F5-7749-BBBD-F232B4E6F49B}" destId="{6C052821-4474-434B-92FC-70131CD9161A}" srcOrd="2" destOrd="0" parTransId="{DAF6B480-F941-3948-9DE5-5B250E169F1C}" sibTransId="{4B8756DC-E9C3-AD4F-975B-BA2B05A2F566}"/>
    <dgm:cxn modelId="{BA59914B-9E06-9B48-8B66-C68CA7CA9FCE}" srcId="{6C052821-4474-434B-92FC-70131CD9161A}" destId="{DC8685DC-AC4E-6B47-9327-5E13AE8E0B6B}" srcOrd="0" destOrd="0" parTransId="{10E3B328-638D-5B4F-A8C2-7DE4772DFBD4}" sibTransId="{24A8AC4B-97EC-C043-8A36-4026AC4C8ADF}"/>
    <dgm:cxn modelId="{A2332D4D-D2FF-AF4E-A065-B6EC8D563CA8}" type="presOf" srcId="{6C052821-4474-434B-92FC-70131CD9161A}" destId="{6F8D7746-DB44-1145-9883-1DC23DDEA38D}" srcOrd="0" destOrd="0" presId="urn:microsoft.com/office/officeart/2005/8/layout/list1"/>
    <dgm:cxn modelId="{796D7D70-86C6-2742-8BE3-66FC26F4025F}" type="presOf" srcId="{3998AAEA-5E76-9E4A-B822-A32E84483A76}" destId="{079E5664-4E22-4447-A59C-FE064B6804D0}" srcOrd="0" destOrd="0" presId="urn:microsoft.com/office/officeart/2005/8/layout/list1"/>
    <dgm:cxn modelId="{B77EE456-409B-D840-8E6A-AE5DDED0E535}" srcId="{64D2DF65-5BDE-FB4C-980B-70FA55D1B688}" destId="{3998AAEA-5E76-9E4A-B822-A32E84483A76}" srcOrd="0" destOrd="0" parTransId="{97F2B9BA-D31E-974F-9150-0E77A12BEDBA}" sibTransId="{F0CDC625-971B-9A4A-A0B5-AC6882F8E22E}"/>
    <dgm:cxn modelId="{02182A8A-A47E-4348-81D3-20A99753EE51}" srcId="{5DADAC35-B6F5-7749-BBBD-F232B4E6F49B}" destId="{296669DB-2886-2E46-ACBF-0132D1A115B3}" srcOrd="3" destOrd="0" parTransId="{4BDC97B0-118C-EC42-9D7B-E8E1DEA0B366}" sibTransId="{9C99A498-0BD4-694F-BCE1-91713C76A4CF}"/>
    <dgm:cxn modelId="{F6183B8F-3595-6048-A06E-116CA1AEB58F}" srcId="{5DADAC35-B6F5-7749-BBBD-F232B4E6F49B}" destId="{64D2DF65-5BDE-FB4C-980B-70FA55D1B688}" srcOrd="1" destOrd="0" parTransId="{66A8080F-BFA8-314E-91E5-5C40932CFA6C}" sibTransId="{52CAA7DB-645F-8745-9767-804E1A23ACA0}"/>
    <dgm:cxn modelId="{A5F66795-86A2-5E48-9E8D-14C8049522D7}" type="presOf" srcId="{BA815B61-E3D6-8242-8F72-66744D7F0DC4}" destId="{D6C0FFC7-BE70-424B-8B61-BCEF30813520}" srcOrd="0" destOrd="0" presId="urn:microsoft.com/office/officeart/2005/8/layout/list1"/>
    <dgm:cxn modelId="{777E96AE-8E9B-D648-A4F9-5F629F08AA93}" srcId="{E51B4F87-557D-704D-BBC2-FD5DE5B91108}" destId="{BA815B61-E3D6-8242-8F72-66744D7F0DC4}" srcOrd="0" destOrd="0" parTransId="{6F34474E-DBFD-ED4E-9292-AA4A52AAEDC9}" sibTransId="{80F1BE7B-2D49-1944-AB7E-5215549DA193}"/>
    <dgm:cxn modelId="{1749D9E5-92ED-E645-9047-0C7C5A13D068}" type="presOf" srcId="{E51B4F87-557D-704D-BBC2-FD5DE5B91108}" destId="{87EE355A-C40A-D549-9501-48A9D4FC30DB}" srcOrd="0" destOrd="0" presId="urn:microsoft.com/office/officeart/2005/8/layout/list1"/>
    <dgm:cxn modelId="{665FA8EC-BDDA-E140-8D4A-B630B4850C36}" type="presOf" srcId="{64D2DF65-5BDE-FB4C-980B-70FA55D1B688}" destId="{C12AE1CB-B496-9A46-A508-E37D0666A839}" srcOrd="0" destOrd="0" presId="urn:microsoft.com/office/officeart/2005/8/layout/list1"/>
    <dgm:cxn modelId="{D057E9F9-FCCB-E041-9BCA-0AE3CCFAC2D6}" type="presOf" srcId="{296669DB-2886-2E46-ACBF-0132D1A115B3}" destId="{57294A68-8318-DE49-91DA-138249B95E58}"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 modelId="{F3FC28F7-1273-8B4E-9DAE-CF21592D3680}" type="presParOf" srcId="{CB3ECC5D-5B81-4047-86A2-4F9EFACFB109}" destId="{A64D4CE3-301D-C24D-8680-49EF9621AAB8}" srcOrd="3" destOrd="0" presId="urn:microsoft.com/office/officeart/2005/8/layout/list1"/>
    <dgm:cxn modelId="{EBB60D80-1A35-BB46-AFD3-F06B145215D9}" type="presParOf" srcId="{CB3ECC5D-5B81-4047-86A2-4F9EFACFB109}" destId="{49DF5E4A-B865-344B-82CE-06B935D6F446}" srcOrd="4" destOrd="0" presId="urn:microsoft.com/office/officeart/2005/8/layout/list1"/>
    <dgm:cxn modelId="{E9F0EDB7-9051-D744-9537-9A3716B3D0F3}" type="presParOf" srcId="{49DF5E4A-B865-344B-82CE-06B935D6F446}" destId="{C12AE1CB-B496-9A46-A508-E37D0666A839}" srcOrd="0" destOrd="0" presId="urn:microsoft.com/office/officeart/2005/8/layout/list1"/>
    <dgm:cxn modelId="{D0D641E4-382E-AD41-A0D4-AC8E603696FD}" type="presParOf" srcId="{49DF5E4A-B865-344B-82CE-06B935D6F446}" destId="{1B5AB667-0045-CA48-8463-8D2D77D5793E}" srcOrd="1" destOrd="0" presId="urn:microsoft.com/office/officeart/2005/8/layout/list1"/>
    <dgm:cxn modelId="{CF50B740-3BB2-E647-B627-A999CA621BC8}" type="presParOf" srcId="{CB3ECC5D-5B81-4047-86A2-4F9EFACFB109}" destId="{9DAB0411-375A-944E-A6B2-8AF864C2A347}" srcOrd="5" destOrd="0" presId="urn:microsoft.com/office/officeart/2005/8/layout/list1"/>
    <dgm:cxn modelId="{7F70F1B6-D901-3845-97B4-A233B388F687}" type="presParOf" srcId="{CB3ECC5D-5B81-4047-86A2-4F9EFACFB109}" destId="{079E5664-4E22-4447-A59C-FE064B6804D0}" srcOrd="6" destOrd="0" presId="urn:microsoft.com/office/officeart/2005/8/layout/list1"/>
    <dgm:cxn modelId="{88CAC712-6B3E-6C46-BC66-1202AF871EC2}" type="presParOf" srcId="{CB3ECC5D-5B81-4047-86A2-4F9EFACFB109}" destId="{627AEFCE-B17A-8748-A71C-33552D773638}" srcOrd="7" destOrd="0" presId="urn:microsoft.com/office/officeart/2005/8/layout/list1"/>
    <dgm:cxn modelId="{437A7A6D-86F4-EF41-99D8-F4B929829502}" type="presParOf" srcId="{CB3ECC5D-5B81-4047-86A2-4F9EFACFB109}" destId="{497F4EF5-7E81-0948-AE77-75F4D683B4DC}" srcOrd="8" destOrd="0" presId="urn:microsoft.com/office/officeart/2005/8/layout/list1"/>
    <dgm:cxn modelId="{008FDAD9-D0D6-0243-BF08-AB6C15594ECF}" type="presParOf" srcId="{497F4EF5-7E81-0948-AE77-75F4D683B4DC}" destId="{6F8D7746-DB44-1145-9883-1DC23DDEA38D}" srcOrd="0" destOrd="0" presId="urn:microsoft.com/office/officeart/2005/8/layout/list1"/>
    <dgm:cxn modelId="{6BB8FF26-E32F-D643-8FAD-A146D87425EA}" type="presParOf" srcId="{497F4EF5-7E81-0948-AE77-75F4D683B4DC}" destId="{7DFBF9F1-7B45-AD45-925A-B93AC342B642}" srcOrd="1" destOrd="0" presId="urn:microsoft.com/office/officeart/2005/8/layout/list1"/>
    <dgm:cxn modelId="{ED95C5F1-EB55-A149-A45D-887EC2168C97}" type="presParOf" srcId="{CB3ECC5D-5B81-4047-86A2-4F9EFACFB109}" destId="{38278632-7528-284F-87F8-F91DC4C371E6}" srcOrd="9" destOrd="0" presId="urn:microsoft.com/office/officeart/2005/8/layout/list1"/>
    <dgm:cxn modelId="{6A7938B7-AD41-2041-BC16-F965A8E3BE13}" type="presParOf" srcId="{CB3ECC5D-5B81-4047-86A2-4F9EFACFB109}" destId="{C2076692-2E43-3147-B055-836931F1812E}" srcOrd="10" destOrd="0" presId="urn:microsoft.com/office/officeart/2005/8/layout/list1"/>
    <dgm:cxn modelId="{6E2EA4D2-2B0A-EE4B-952B-7F2D94D9028F}" type="presParOf" srcId="{CB3ECC5D-5B81-4047-86A2-4F9EFACFB109}" destId="{16EEE630-5272-9448-80FE-A5584E310E88}" srcOrd="11" destOrd="0" presId="urn:microsoft.com/office/officeart/2005/8/layout/list1"/>
    <dgm:cxn modelId="{2C52D475-DC90-B744-9313-951F73A60FDF}" type="presParOf" srcId="{CB3ECC5D-5B81-4047-86A2-4F9EFACFB109}" destId="{FF459FD5-0140-FD41-8843-C39A24ACC159}" srcOrd="12" destOrd="0" presId="urn:microsoft.com/office/officeart/2005/8/layout/list1"/>
    <dgm:cxn modelId="{16705F5A-32BD-1B4A-9564-DE6D0F2B95C2}" type="presParOf" srcId="{FF459FD5-0140-FD41-8843-C39A24ACC159}" destId="{57294A68-8318-DE49-91DA-138249B95E58}" srcOrd="0" destOrd="0" presId="urn:microsoft.com/office/officeart/2005/8/layout/list1"/>
    <dgm:cxn modelId="{79CB4750-12C3-354F-B461-DC2D04F9F8DA}" type="presParOf" srcId="{FF459FD5-0140-FD41-8843-C39A24ACC159}" destId="{2C8D6D42-EA53-FD43-A8C8-6283E36E9D35}" srcOrd="1" destOrd="0" presId="urn:microsoft.com/office/officeart/2005/8/layout/list1"/>
    <dgm:cxn modelId="{6BA5C2CD-3123-6548-8D5D-6BA7D4BDE91E}" type="presParOf" srcId="{CB3ECC5D-5B81-4047-86A2-4F9EFACFB109}" destId="{87EECCBF-DEC4-504D-A251-7E4B14E9D6F4}" srcOrd="13" destOrd="0" presId="urn:microsoft.com/office/officeart/2005/8/layout/list1"/>
    <dgm:cxn modelId="{0C884AB8-5FAC-E64C-9E19-3E998881D9B9}" type="presParOf" srcId="{CB3ECC5D-5B81-4047-86A2-4F9EFACFB109}" destId="{B6CB1281-971C-0C40-944E-C2DC5466A59E}"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2000">
              <a:solidFill>
                <a:schemeClr val="tx2"/>
              </a:solidFill>
            </a:rPr>
            <a:t>What has worked in the past?</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64D2DF65-5BDE-FB4C-980B-70FA55D1B688}">
      <dgm:prSet phldrT="[Text]" custT="1"/>
      <dgm:spPr/>
      <dgm:t>
        <a:bodyPr/>
        <a:lstStyle/>
        <a:p>
          <a:r>
            <a:rPr lang="en-US" sz="2000">
              <a:solidFill>
                <a:schemeClr val="tx2"/>
              </a:solidFill>
            </a:rPr>
            <a:t>How can I help you today?</a:t>
          </a:r>
        </a:p>
      </dgm:t>
    </dgm:pt>
    <dgm:pt modelId="{66A8080F-BFA8-314E-91E5-5C40932CFA6C}" type="parTrans" cxnId="{F6183B8F-3595-6048-A06E-116CA1AEB58F}">
      <dgm:prSet/>
      <dgm:spPr/>
      <dgm:t>
        <a:bodyPr/>
        <a:lstStyle/>
        <a:p>
          <a:endParaRPr lang="en-US" sz="2000"/>
        </a:p>
      </dgm:t>
    </dgm:pt>
    <dgm:pt modelId="{52CAA7DB-645F-8745-9767-804E1A23ACA0}" type="sibTrans" cxnId="{F6183B8F-3595-6048-A06E-116CA1AEB58F}">
      <dgm:prSet/>
      <dgm:spPr/>
      <dgm:t>
        <a:bodyPr/>
        <a:lstStyle/>
        <a:p>
          <a:endParaRPr lang="en-US" sz="2000"/>
        </a:p>
      </dgm:t>
    </dgm:pt>
    <dgm:pt modelId="{BA815B61-E3D6-8242-8F72-66744D7F0DC4}">
      <dgm:prSet custT="1"/>
      <dgm:spPr/>
      <dgm:t>
        <a:bodyPr/>
        <a:lstStyle/>
        <a:p>
          <a:endParaRPr lang="en-US" sz="1600"/>
        </a:p>
      </dgm:t>
    </dgm:pt>
    <dgm:pt modelId="{6F34474E-DBFD-ED4E-9292-AA4A52AAEDC9}" type="parTrans" cxnId="{777E96AE-8E9B-D648-A4F9-5F629F08AA93}">
      <dgm:prSet/>
      <dgm:spPr/>
      <dgm:t>
        <a:bodyPr/>
        <a:lstStyle/>
        <a:p>
          <a:endParaRPr lang="en-US"/>
        </a:p>
      </dgm:t>
    </dgm:pt>
    <dgm:pt modelId="{80F1BE7B-2D49-1944-AB7E-5215549DA193}" type="sibTrans" cxnId="{777E96AE-8E9B-D648-A4F9-5F629F08AA93}">
      <dgm:prSet/>
      <dgm:spPr/>
      <dgm:t>
        <a:bodyPr/>
        <a:lstStyle/>
        <a:p>
          <a:endParaRPr lang="en-US"/>
        </a:p>
      </dgm:t>
    </dgm:pt>
    <dgm:pt modelId="{3998AAEA-5E76-9E4A-B822-A32E84483A76}">
      <dgm:prSet custT="1"/>
      <dgm:spPr/>
      <dgm:t>
        <a:bodyPr/>
        <a:lstStyle/>
        <a:p>
          <a:endParaRPr lang="en-US" sz="1600"/>
        </a:p>
      </dgm:t>
    </dgm:pt>
    <dgm:pt modelId="{97F2B9BA-D31E-974F-9150-0E77A12BEDBA}" type="parTrans" cxnId="{B77EE456-409B-D840-8E6A-AE5DDED0E535}">
      <dgm:prSet/>
      <dgm:spPr/>
      <dgm:t>
        <a:bodyPr/>
        <a:lstStyle/>
        <a:p>
          <a:endParaRPr lang="en-US"/>
        </a:p>
      </dgm:t>
    </dgm:pt>
    <dgm:pt modelId="{F0CDC625-971B-9A4A-A0B5-AC6882F8E22E}" type="sibTrans" cxnId="{B77EE456-409B-D840-8E6A-AE5DDED0E535}">
      <dgm:prSet/>
      <dgm:spPr/>
      <dgm:t>
        <a:bodyPr/>
        <a:lstStyle/>
        <a:p>
          <a:endParaRPr lang="en-US"/>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2"/>
      <dgm:spPr/>
    </dgm:pt>
    <dgm:pt modelId="{030B927E-93CE-C04A-9051-260CAF1891F8}" type="pres">
      <dgm:prSet presAssocID="{E51B4F87-557D-704D-BBC2-FD5DE5B91108}" presName="parentText" presStyleLbl="node1" presStyleIdx="0" presStyleCnt="2" custScaleX="122406" custScaleY="93101">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2">
        <dgm:presLayoutVars>
          <dgm:bulletEnabled val="1"/>
        </dgm:presLayoutVars>
      </dgm:prSet>
      <dgm:spPr/>
    </dgm:pt>
    <dgm:pt modelId="{A64D4CE3-301D-C24D-8680-49EF9621AAB8}" type="pres">
      <dgm:prSet presAssocID="{E1F0DB5B-BF34-1D4A-8013-79D006D03459}" presName="spaceBetweenRectangles" presStyleCnt="0"/>
      <dgm:spPr/>
    </dgm:pt>
    <dgm:pt modelId="{49DF5E4A-B865-344B-82CE-06B935D6F446}" type="pres">
      <dgm:prSet presAssocID="{64D2DF65-5BDE-FB4C-980B-70FA55D1B688}" presName="parentLin" presStyleCnt="0"/>
      <dgm:spPr/>
    </dgm:pt>
    <dgm:pt modelId="{C12AE1CB-B496-9A46-A508-E37D0666A839}" type="pres">
      <dgm:prSet presAssocID="{64D2DF65-5BDE-FB4C-980B-70FA55D1B688}" presName="parentLeftMargin" presStyleLbl="node1" presStyleIdx="0" presStyleCnt="2"/>
      <dgm:spPr/>
    </dgm:pt>
    <dgm:pt modelId="{1B5AB667-0045-CA48-8463-8D2D77D5793E}" type="pres">
      <dgm:prSet presAssocID="{64D2DF65-5BDE-FB4C-980B-70FA55D1B688}" presName="parentText" presStyleLbl="node1" presStyleIdx="1" presStyleCnt="2" custScaleX="118677" custScaleY="98783">
        <dgm:presLayoutVars>
          <dgm:chMax val="0"/>
          <dgm:bulletEnabled val="1"/>
        </dgm:presLayoutVars>
      </dgm:prSet>
      <dgm:spPr/>
    </dgm:pt>
    <dgm:pt modelId="{9DAB0411-375A-944E-A6B2-8AF864C2A347}" type="pres">
      <dgm:prSet presAssocID="{64D2DF65-5BDE-FB4C-980B-70FA55D1B688}" presName="negativeSpace" presStyleCnt="0"/>
      <dgm:spPr/>
    </dgm:pt>
    <dgm:pt modelId="{079E5664-4E22-4447-A59C-FE064B6804D0}" type="pres">
      <dgm:prSet presAssocID="{64D2DF65-5BDE-FB4C-980B-70FA55D1B688}" presName="childText" presStyleLbl="conFgAcc1" presStyleIdx="1" presStyleCnt="2">
        <dgm:presLayoutVars>
          <dgm:bulletEnabled val="1"/>
        </dgm:presLayoutVars>
      </dgm:prSet>
      <dgm:spPr/>
    </dgm:pt>
  </dgm:ptLst>
  <dgm:cxnLst>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BC3CAE5D-754A-6E43-A506-A4348324352B}" type="presOf" srcId="{64D2DF65-5BDE-FB4C-980B-70FA55D1B688}" destId="{1B5AB667-0045-CA48-8463-8D2D77D5793E}" srcOrd="1" destOrd="0" presId="urn:microsoft.com/office/officeart/2005/8/layout/list1"/>
    <dgm:cxn modelId="{796D7D70-86C6-2742-8BE3-66FC26F4025F}" type="presOf" srcId="{3998AAEA-5E76-9E4A-B822-A32E84483A76}" destId="{079E5664-4E22-4447-A59C-FE064B6804D0}" srcOrd="0" destOrd="0" presId="urn:microsoft.com/office/officeart/2005/8/layout/list1"/>
    <dgm:cxn modelId="{B77EE456-409B-D840-8E6A-AE5DDED0E535}" srcId="{64D2DF65-5BDE-FB4C-980B-70FA55D1B688}" destId="{3998AAEA-5E76-9E4A-B822-A32E84483A76}" srcOrd="0" destOrd="0" parTransId="{97F2B9BA-D31E-974F-9150-0E77A12BEDBA}" sibTransId="{F0CDC625-971B-9A4A-A0B5-AC6882F8E22E}"/>
    <dgm:cxn modelId="{F6183B8F-3595-6048-A06E-116CA1AEB58F}" srcId="{5DADAC35-B6F5-7749-BBBD-F232B4E6F49B}" destId="{64D2DF65-5BDE-FB4C-980B-70FA55D1B688}" srcOrd="1" destOrd="0" parTransId="{66A8080F-BFA8-314E-91E5-5C40932CFA6C}" sibTransId="{52CAA7DB-645F-8745-9767-804E1A23ACA0}"/>
    <dgm:cxn modelId="{A5F66795-86A2-5E48-9E8D-14C8049522D7}" type="presOf" srcId="{BA815B61-E3D6-8242-8F72-66744D7F0DC4}" destId="{D6C0FFC7-BE70-424B-8B61-BCEF30813520}" srcOrd="0" destOrd="0" presId="urn:microsoft.com/office/officeart/2005/8/layout/list1"/>
    <dgm:cxn modelId="{777E96AE-8E9B-D648-A4F9-5F629F08AA93}" srcId="{E51B4F87-557D-704D-BBC2-FD5DE5B91108}" destId="{BA815B61-E3D6-8242-8F72-66744D7F0DC4}" srcOrd="0" destOrd="0" parTransId="{6F34474E-DBFD-ED4E-9292-AA4A52AAEDC9}" sibTransId="{80F1BE7B-2D49-1944-AB7E-5215549DA193}"/>
    <dgm:cxn modelId="{1749D9E5-92ED-E645-9047-0C7C5A13D068}" type="presOf" srcId="{E51B4F87-557D-704D-BBC2-FD5DE5B91108}" destId="{87EE355A-C40A-D549-9501-48A9D4FC30DB}" srcOrd="0" destOrd="0" presId="urn:microsoft.com/office/officeart/2005/8/layout/list1"/>
    <dgm:cxn modelId="{665FA8EC-BDDA-E140-8D4A-B630B4850C36}" type="presOf" srcId="{64D2DF65-5BDE-FB4C-980B-70FA55D1B688}" destId="{C12AE1CB-B496-9A46-A508-E37D0666A839}"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 modelId="{F3FC28F7-1273-8B4E-9DAE-CF21592D3680}" type="presParOf" srcId="{CB3ECC5D-5B81-4047-86A2-4F9EFACFB109}" destId="{A64D4CE3-301D-C24D-8680-49EF9621AAB8}" srcOrd="3" destOrd="0" presId="urn:microsoft.com/office/officeart/2005/8/layout/list1"/>
    <dgm:cxn modelId="{EBB60D80-1A35-BB46-AFD3-F06B145215D9}" type="presParOf" srcId="{CB3ECC5D-5B81-4047-86A2-4F9EFACFB109}" destId="{49DF5E4A-B865-344B-82CE-06B935D6F446}" srcOrd="4" destOrd="0" presId="urn:microsoft.com/office/officeart/2005/8/layout/list1"/>
    <dgm:cxn modelId="{E9F0EDB7-9051-D744-9537-9A3716B3D0F3}" type="presParOf" srcId="{49DF5E4A-B865-344B-82CE-06B935D6F446}" destId="{C12AE1CB-B496-9A46-A508-E37D0666A839}" srcOrd="0" destOrd="0" presId="urn:microsoft.com/office/officeart/2005/8/layout/list1"/>
    <dgm:cxn modelId="{D0D641E4-382E-AD41-A0D4-AC8E603696FD}" type="presParOf" srcId="{49DF5E4A-B865-344B-82CE-06B935D6F446}" destId="{1B5AB667-0045-CA48-8463-8D2D77D5793E}" srcOrd="1" destOrd="0" presId="urn:microsoft.com/office/officeart/2005/8/layout/list1"/>
    <dgm:cxn modelId="{CF50B740-3BB2-E647-B627-A999CA621BC8}" type="presParOf" srcId="{CB3ECC5D-5B81-4047-86A2-4F9EFACFB109}" destId="{9DAB0411-375A-944E-A6B2-8AF864C2A347}" srcOrd="5" destOrd="0" presId="urn:microsoft.com/office/officeart/2005/8/layout/list1"/>
    <dgm:cxn modelId="{7F70F1B6-D901-3845-97B4-A233B388F687}" type="presParOf" srcId="{CB3ECC5D-5B81-4047-86A2-4F9EFACFB109}" destId="{079E5664-4E22-4447-A59C-FE064B6804D0}"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2000" dirty="0">
              <a:solidFill>
                <a:schemeClr val="tx2"/>
              </a:solidFill>
            </a:rPr>
            <a:t>Have you gone to the doctor?</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1"/>
      <dgm:spPr/>
    </dgm:pt>
    <dgm:pt modelId="{030B927E-93CE-C04A-9051-260CAF1891F8}" type="pres">
      <dgm:prSet presAssocID="{E51B4F87-557D-704D-BBC2-FD5DE5B91108}" presName="parentText" presStyleLbl="node1" presStyleIdx="0" presStyleCnt="1" custScaleX="134115" custScaleY="93101">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1">
        <dgm:presLayoutVars>
          <dgm:bulletEnabled val="1"/>
        </dgm:presLayoutVars>
      </dgm:prSet>
      <dgm:spPr/>
    </dgm:pt>
  </dgm:ptLst>
  <dgm:cxnLst>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1749D9E5-92ED-E645-9047-0C7C5A13D068}" type="presOf" srcId="{E51B4F87-557D-704D-BBC2-FD5DE5B91108}" destId="{87EE355A-C40A-D549-9501-48A9D4FC30DB}"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90C0B12-ADFF-4748-8187-5CA7E865E18E}"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en-US"/>
        </a:p>
      </dgm:t>
    </dgm:pt>
    <dgm:pt modelId="{CA428308-8681-8348-8EFD-5417B362BF74}">
      <dgm:prSet phldrT="[Text]" custT="1"/>
      <dgm:spPr/>
      <dgm:t>
        <a:bodyPr/>
        <a:lstStyle/>
        <a:p>
          <a:r>
            <a:rPr lang="en-US" sz="2000">
              <a:solidFill>
                <a:schemeClr val="tx2"/>
              </a:solidFill>
            </a:rPr>
            <a:t>"Why" questions can put a person on the defensive.</a:t>
          </a:r>
        </a:p>
      </dgm:t>
    </dgm:pt>
    <dgm:pt modelId="{E06E5B33-9922-8545-B636-BBE4B2E82B1B}" type="parTrans" cxnId="{1BCCB2A5-0150-464F-9929-34EBC8D11043}">
      <dgm:prSet/>
      <dgm:spPr/>
      <dgm:t>
        <a:bodyPr/>
        <a:lstStyle/>
        <a:p>
          <a:endParaRPr lang="en-US"/>
        </a:p>
      </dgm:t>
    </dgm:pt>
    <dgm:pt modelId="{50C417A1-FE1C-6247-8ADE-DBC0ACF7BB16}" type="sibTrans" cxnId="{1BCCB2A5-0150-464F-9929-34EBC8D11043}">
      <dgm:prSet/>
      <dgm:spPr/>
      <dgm:t>
        <a:bodyPr/>
        <a:lstStyle/>
        <a:p>
          <a:endParaRPr lang="en-US"/>
        </a:p>
      </dgm:t>
    </dgm:pt>
    <dgm:pt modelId="{BA07BF81-B148-DB46-8E75-CE19C7788146}">
      <dgm:prSet phldrT="[Text]" custT="1"/>
      <dgm:spPr/>
      <dgm:t>
        <a:bodyPr/>
        <a:lstStyle/>
        <a:p>
          <a:pPr algn="l"/>
          <a:r>
            <a:rPr lang="en-US" sz="1600" dirty="0"/>
            <a:t>Why didn’t you go to the doctor?</a:t>
          </a:r>
        </a:p>
      </dgm:t>
    </dgm:pt>
    <dgm:pt modelId="{8EF6C3BE-BC63-FA42-B5C0-0D1C1E7FB780}" type="parTrans" cxnId="{537A5BDD-C5EA-ED47-B6D5-B4350A6BB877}">
      <dgm:prSet/>
      <dgm:spPr/>
      <dgm:t>
        <a:bodyPr/>
        <a:lstStyle/>
        <a:p>
          <a:endParaRPr lang="en-US"/>
        </a:p>
      </dgm:t>
    </dgm:pt>
    <dgm:pt modelId="{A138DE04-BFEB-A04A-BFF9-D9072002AD64}" type="sibTrans" cxnId="{537A5BDD-C5EA-ED47-B6D5-B4350A6BB877}">
      <dgm:prSet/>
      <dgm:spPr/>
      <dgm:t>
        <a:bodyPr/>
        <a:lstStyle/>
        <a:p>
          <a:endParaRPr lang="en-US"/>
        </a:p>
      </dgm:t>
    </dgm:pt>
    <dgm:pt modelId="{A9F6485C-A051-E344-89AC-6B0B48D6F549}">
      <dgm:prSet phldrT="[Text]" custT="1"/>
      <dgm:spPr/>
      <dgm:t>
        <a:bodyPr/>
        <a:lstStyle/>
        <a:p>
          <a:pPr algn="l"/>
          <a:r>
            <a:rPr lang="en-US" sz="1600"/>
            <a:t>Why did you wait so long to come see me?</a:t>
          </a:r>
        </a:p>
      </dgm:t>
    </dgm:pt>
    <dgm:pt modelId="{317709C6-9FD6-C246-A294-4A0D3EB6288D}" type="parTrans" cxnId="{DF84FFBB-A230-154C-B7D6-A93ACD573C7B}">
      <dgm:prSet/>
      <dgm:spPr/>
      <dgm:t>
        <a:bodyPr/>
        <a:lstStyle/>
        <a:p>
          <a:endParaRPr lang="en-US"/>
        </a:p>
      </dgm:t>
    </dgm:pt>
    <dgm:pt modelId="{45F4E1C6-1607-6F4B-94C9-EEC3081E34C2}" type="sibTrans" cxnId="{DF84FFBB-A230-154C-B7D6-A93ACD573C7B}">
      <dgm:prSet/>
      <dgm:spPr/>
      <dgm:t>
        <a:bodyPr/>
        <a:lstStyle/>
        <a:p>
          <a:endParaRPr lang="en-US"/>
        </a:p>
      </dgm:t>
    </dgm:pt>
    <dgm:pt modelId="{B4E69D0B-E7AF-3D48-A0A2-BB6E885F2564}">
      <dgm:prSet phldrT="[Text]"/>
      <dgm:spPr/>
      <dgm:t>
        <a:bodyPr/>
        <a:lstStyle/>
        <a:p>
          <a:r>
            <a:rPr lang="en-US">
              <a:solidFill>
                <a:schemeClr val="tx2"/>
              </a:solidFill>
            </a:rPr>
            <a:t>Use "what" or ”how" instead.</a:t>
          </a:r>
        </a:p>
      </dgm:t>
    </dgm:pt>
    <dgm:pt modelId="{3E8A73CC-DFBC-C941-B7B1-FCAB292D0A30}" type="parTrans" cxnId="{98D334E8-187E-7F47-BE77-8287DB1A5827}">
      <dgm:prSet/>
      <dgm:spPr/>
      <dgm:t>
        <a:bodyPr/>
        <a:lstStyle/>
        <a:p>
          <a:endParaRPr lang="en-US"/>
        </a:p>
      </dgm:t>
    </dgm:pt>
    <dgm:pt modelId="{4A9CF2E2-AEB2-2346-B4B0-A19F254D7168}" type="sibTrans" cxnId="{98D334E8-187E-7F47-BE77-8287DB1A5827}">
      <dgm:prSet/>
      <dgm:spPr/>
      <dgm:t>
        <a:bodyPr/>
        <a:lstStyle/>
        <a:p>
          <a:endParaRPr lang="en-US"/>
        </a:p>
      </dgm:t>
    </dgm:pt>
    <dgm:pt modelId="{F75449AB-8B3B-1D46-8FBE-13C4C2FF43E3}">
      <dgm:prSet phldrT="[Text]" custT="1"/>
      <dgm:spPr/>
      <dgm:t>
        <a:bodyPr/>
        <a:lstStyle/>
        <a:p>
          <a:pPr algn="l"/>
          <a:r>
            <a:rPr lang="en-US" sz="1600" dirty="0"/>
            <a:t>What do you plan to do about the health issue?</a:t>
          </a:r>
        </a:p>
      </dgm:t>
    </dgm:pt>
    <dgm:pt modelId="{B1BE05D2-355D-7840-86B7-44FAC6524551}" type="parTrans" cxnId="{9DBE593D-95ED-AE47-8BF6-2895C3D3068E}">
      <dgm:prSet/>
      <dgm:spPr/>
      <dgm:t>
        <a:bodyPr/>
        <a:lstStyle/>
        <a:p>
          <a:endParaRPr lang="en-US"/>
        </a:p>
      </dgm:t>
    </dgm:pt>
    <dgm:pt modelId="{3370DE12-1303-144C-8799-9A0E06B749B7}" type="sibTrans" cxnId="{9DBE593D-95ED-AE47-8BF6-2895C3D3068E}">
      <dgm:prSet/>
      <dgm:spPr/>
      <dgm:t>
        <a:bodyPr/>
        <a:lstStyle/>
        <a:p>
          <a:endParaRPr lang="en-US"/>
        </a:p>
      </dgm:t>
    </dgm:pt>
    <dgm:pt modelId="{08B295C4-B5FE-FA4F-9BEB-48FE004E6583}">
      <dgm:prSet phldrT="[Text]" custT="1"/>
      <dgm:spPr/>
      <dgm:t>
        <a:bodyPr/>
        <a:lstStyle/>
        <a:p>
          <a:pPr algn="l"/>
          <a:r>
            <a:rPr lang="en-US" sz="1600"/>
            <a:t>What made it hard to come see me?</a:t>
          </a:r>
        </a:p>
      </dgm:t>
    </dgm:pt>
    <dgm:pt modelId="{28C4421D-381A-6B41-B0BC-081D324718AD}" type="parTrans" cxnId="{0415608C-FF49-2345-B525-F23CCD7E17A7}">
      <dgm:prSet/>
      <dgm:spPr/>
      <dgm:t>
        <a:bodyPr/>
        <a:lstStyle/>
        <a:p>
          <a:endParaRPr lang="en-US"/>
        </a:p>
      </dgm:t>
    </dgm:pt>
    <dgm:pt modelId="{7C087EA3-ED1B-2D4B-BA4D-4A7B0020B8D7}" type="sibTrans" cxnId="{0415608C-FF49-2345-B525-F23CCD7E17A7}">
      <dgm:prSet/>
      <dgm:spPr/>
      <dgm:t>
        <a:bodyPr/>
        <a:lstStyle/>
        <a:p>
          <a:endParaRPr lang="en-US"/>
        </a:p>
      </dgm:t>
    </dgm:pt>
    <dgm:pt modelId="{9A7CF627-D036-9340-BADB-350DD8D11A23}" type="pres">
      <dgm:prSet presAssocID="{390C0B12-ADFF-4748-8187-5CA7E865E18E}" presName="diagram" presStyleCnt="0">
        <dgm:presLayoutVars>
          <dgm:chPref val="1"/>
          <dgm:dir/>
          <dgm:animOne val="branch"/>
          <dgm:animLvl val="lvl"/>
          <dgm:resizeHandles/>
        </dgm:presLayoutVars>
      </dgm:prSet>
      <dgm:spPr/>
    </dgm:pt>
    <dgm:pt modelId="{C4A005D6-A918-3342-A9C8-F3234C5AAA93}" type="pres">
      <dgm:prSet presAssocID="{CA428308-8681-8348-8EFD-5417B362BF74}" presName="root" presStyleCnt="0"/>
      <dgm:spPr/>
    </dgm:pt>
    <dgm:pt modelId="{045AF5A7-FC85-C945-857A-822AE8D0049C}" type="pres">
      <dgm:prSet presAssocID="{CA428308-8681-8348-8EFD-5417B362BF74}" presName="rootComposite" presStyleCnt="0"/>
      <dgm:spPr/>
    </dgm:pt>
    <dgm:pt modelId="{5B44F12B-1847-D044-B386-655E43699B6E}" type="pres">
      <dgm:prSet presAssocID="{CA428308-8681-8348-8EFD-5417B362BF74}" presName="rootText" presStyleLbl="node1" presStyleIdx="0" presStyleCnt="2" custScaleX="269890"/>
      <dgm:spPr/>
    </dgm:pt>
    <dgm:pt modelId="{EB29093E-470F-6B4F-A8C4-C95C0B4B0E94}" type="pres">
      <dgm:prSet presAssocID="{CA428308-8681-8348-8EFD-5417B362BF74}" presName="rootConnector" presStyleLbl="node1" presStyleIdx="0" presStyleCnt="2"/>
      <dgm:spPr/>
    </dgm:pt>
    <dgm:pt modelId="{693CB243-EE59-2243-9D46-CA3594E59D57}" type="pres">
      <dgm:prSet presAssocID="{CA428308-8681-8348-8EFD-5417B362BF74}" presName="childShape" presStyleCnt="0"/>
      <dgm:spPr/>
    </dgm:pt>
    <dgm:pt modelId="{3D69A578-6636-3B4C-A503-F383314F7682}" type="pres">
      <dgm:prSet presAssocID="{8EF6C3BE-BC63-FA42-B5C0-0D1C1E7FB780}" presName="Name13" presStyleLbl="parChTrans1D2" presStyleIdx="0" presStyleCnt="4"/>
      <dgm:spPr/>
    </dgm:pt>
    <dgm:pt modelId="{9EB2EF6F-21A2-FC4A-9653-5F298A5ABEA5}" type="pres">
      <dgm:prSet presAssocID="{BA07BF81-B148-DB46-8E75-CE19C7788146}" presName="childText" presStyleLbl="bgAcc1" presStyleIdx="0" presStyleCnt="4" custScaleX="312954">
        <dgm:presLayoutVars>
          <dgm:bulletEnabled val="1"/>
        </dgm:presLayoutVars>
      </dgm:prSet>
      <dgm:spPr/>
    </dgm:pt>
    <dgm:pt modelId="{F314EFF9-2E06-0449-991B-72CB77423BDD}" type="pres">
      <dgm:prSet presAssocID="{317709C6-9FD6-C246-A294-4A0D3EB6288D}" presName="Name13" presStyleLbl="parChTrans1D2" presStyleIdx="1" presStyleCnt="4"/>
      <dgm:spPr/>
    </dgm:pt>
    <dgm:pt modelId="{86D536AA-CF7C-FB49-9F53-2C92DD9AA443}" type="pres">
      <dgm:prSet presAssocID="{A9F6485C-A051-E344-89AC-6B0B48D6F549}" presName="childText" presStyleLbl="bgAcc1" presStyleIdx="1" presStyleCnt="4" custScaleX="272032">
        <dgm:presLayoutVars>
          <dgm:bulletEnabled val="1"/>
        </dgm:presLayoutVars>
      </dgm:prSet>
      <dgm:spPr/>
    </dgm:pt>
    <dgm:pt modelId="{85A17631-9B90-4043-BFBD-930B2B0DB751}" type="pres">
      <dgm:prSet presAssocID="{B4E69D0B-E7AF-3D48-A0A2-BB6E885F2564}" presName="root" presStyleCnt="0"/>
      <dgm:spPr/>
    </dgm:pt>
    <dgm:pt modelId="{0797D191-4B01-A146-992B-574330A98EB7}" type="pres">
      <dgm:prSet presAssocID="{B4E69D0B-E7AF-3D48-A0A2-BB6E885F2564}" presName="rootComposite" presStyleCnt="0"/>
      <dgm:spPr/>
    </dgm:pt>
    <dgm:pt modelId="{885ADB6A-7DE5-B94A-ACAE-0C550D4D75A7}" type="pres">
      <dgm:prSet presAssocID="{B4E69D0B-E7AF-3D48-A0A2-BB6E885F2564}" presName="rootText" presStyleLbl="node1" presStyleIdx="1" presStyleCnt="2" custScaleX="214217"/>
      <dgm:spPr/>
    </dgm:pt>
    <dgm:pt modelId="{D865D8EF-3EE0-A449-8924-55282741BE8E}" type="pres">
      <dgm:prSet presAssocID="{B4E69D0B-E7AF-3D48-A0A2-BB6E885F2564}" presName="rootConnector" presStyleLbl="node1" presStyleIdx="1" presStyleCnt="2"/>
      <dgm:spPr/>
    </dgm:pt>
    <dgm:pt modelId="{15AF7F4F-C6D0-A44B-9F71-6E2F02BBADEC}" type="pres">
      <dgm:prSet presAssocID="{B4E69D0B-E7AF-3D48-A0A2-BB6E885F2564}" presName="childShape" presStyleCnt="0"/>
      <dgm:spPr/>
    </dgm:pt>
    <dgm:pt modelId="{1AAD51FC-B337-6E4D-AFEB-3A87917F2C16}" type="pres">
      <dgm:prSet presAssocID="{B1BE05D2-355D-7840-86B7-44FAC6524551}" presName="Name13" presStyleLbl="parChTrans1D2" presStyleIdx="2" presStyleCnt="4"/>
      <dgm:spPr/>
    </dgm:pt>
    <dgm:pt modelId="{0D80B5AC-2C5B-034A-9E2F-0BDACEBCFF06}" type="pres">
      <dgm:prSet presAssocID="{F75449AB-8B3B-1D46-8FBE-13C4C2FF43E3}" presName="childText" presStyleLbl="bgAcc1" presStyleIdx="2" presStyleCnt="4" custScaleX="237131">
        <dgm:presLayoutVars>
          <dgm:bulletEnabled val="1"/>
        </dgm:presLayoutVars>
      </dgm:prSet>
      <dgm:spPr/>
    </dgm:pt>
    <dgm:pt modelId="{55DDCE1D-E9BD-E349-B10C-E897045449E7}" type="pres">
      <dgm:prSet presAssocID="{28C4421D-381A-6B41-B0BC-081D324718AD}" presName="Name13" presStyleLbl="parChTrans1D2" presStyleIdx="3" presStyleCnt="4"/>
      <dgm:spPr/>
    </dgm:pt>
    <dgm:pt modelId="{9CB96536-9DD6-5245-A236-9C3C4B0222CB}" type="pres">
      <dgm:prSet presAssocID="{08B295C4-B5FE-FA4F-9BEB-48FE004E6583}" presName="childText" presStyleLbl="bgAcc1" presStyleIdx="3" presStyleCnt="4" custScaleX="257480">
        <dgm:presLayoutVars>
          <dgm:bulletEnabled val="1"/>
        </dgm:presLayoutVars>
      </dgm:prSet>
      <dgm:spPr/>
    </dgm:pt>
  </dgm:ptLst>
  <dgm:cxnLst>
    <dgm:cxn modelId="{7C799005-7E6B-7949-AE0D-E1DAC6EC62EC}" type="presOf" srcId="{CA428308-8681-8348-8EFD-5417B362BF74}" destId="{5B44F12B-1847-D044-B386-655E43699B6E}" srcOrd="0" destOrd="0" presId="urn:microsoft.com/office/officeart/2005/8/layout/hierarchy3"/>
    <dgm:cxn modelId="{F31D9315-AA4B-5B4A-B78A-91531560E2D2}" type="presOf" srcId="{F75449AB-8B3B-1D46-8FBE-13C4C2FF43E3}" destId="{0D80B5AC-2C5B-034A-9E2F-0BDACEBCFF06}" srcOrd="0" destOrd="0" presId="urn:microsoft.com/office/officeart/2005/8/layout/hierarchy3"/>
    <dgm:cxn modelId="{6F3D1335-2A33-7F43-BDE2-4809E7CF238C}" type="presOf" srcId="{08B295C4-B5FE-FA4F-9BEB-48FE004E6583}" destId="{9CB96536-9DD6-5245-A236-9C3C4B0222CB}" srcOrd="0" destOrd="0" presId="urn:microsoft.com/office/officeart/2005/8/layout/hierarchy3"/>
    <dgm:cxn modelId="{9DBE593D-95ED-AE47-8BF6-2895C3D3068E}" srcId="{B4E69D0B-E7AF-3D48-A0A2-BB6E885F2564}" destId="{F75449AB-8B3B-1D46-8FBE-13C4C2FF43E3}" srcOrd="0" destOrd="0" parTransId="{B1BE05D2-355D-7840-86B7-44FAC6524551}" sibTransId="{3370DE12-1303-144C-8799-9A0E06B749B7}"/>
    <dgm:cxn modelId="{497DA34E-1736-7C4F-88ED-FF0112042B47}" type="presOf" srcId="{BA07BF81-B148-DB46-8E75-CE19C7788146}" destId="{9EB2EF6F-21A2-FC4A-9653-5F298A5ABEA5}" srcOrd="0" destOrd="0" presId="urn:microsoft.com/office/officeart/2005/8/layout/hierarchy3"/>
    <dgm:cxn modelId="{40A1E686-08D6-2E4D-96D6-BDB84D1FB254}" type="presOf" srcId="{A9F6485C-A051-E344-89AC-6B0B48D6F549}" destId="{86D536AA-CF7C-FB49-9F53-2C92DD9AA443}" srcOrd="0" destOrd="0" presId="urn:microsoft.com/office/officeart/2005/8/layout/hierarchy3"/>
    <dgm:cxn modelId="{0415608C-FF49-2345-B525-F23CCD7E17A7}" srcId="{B4E69D0B-E7AF-3D48-A0A2-BB6E885F2564}" destId="{08B295C4-B5FE-FA4F-9BEB-48FE004E6583}" srcOrd="1" destOrd="0" parTransId="{28C4421D-381A-6B41-B0BC-081D324718AD}" sibTransId="{7C087EA3-ED1B-2D4B-BA4D-4A7B0020B8D7}"/>
    <dgm:cxn modelId="{F14EBE95-9F1F-8941-9C4C-AEEB3C686355}" type="presOf" srcId="{B4E69D0B-E7AF-3D48-A0A2-BB6E885F2564}" destId="{885ADB6A-7DE5-B94A-ACAE-0C550D4D75A7}" srcOrd="0" destOrd="0" presId="urn:microsoft.com/office/officeart/2005/8/layout/hierarchy3"/>
    <dgm:cxn modelId="{1BCCB2A5-0150-464F-9929-34EBC8D11043}" srcId="{390C0B12-ADFF-4748-8187-5CA7E865E18E}" destId="{CA428308-8681-8348-8EFD-5417B362BF74}" srcOrd="0" destOrd="0" parTransId="{E06E5B33-9922-8545-B636-BBE4B2E82B1B}" sibTransId="{50C417A1-FE1C-6247-8ADE-DBC0ACF7BB16}"/>
    <dgm:cxn modelId="{DF84FFBB-A230-154C-B7D6-A93ACD573C7B}" srcId="{CA428308-8681-8348-8EFD-5417B362BF74}" destId="{A9F6485C-A051-E344-89AC-6B0B48D6F549}" srcOrd="1" destOrd="0" parTransId="{317709C6-9FD6-C246-A294-4A0D3EB6288D}" sibTransId="{45F4E1C6-1607-6F4B-94C9-EEC3081E34C2}"/>
    <dgm:cxn modelId="{7CA5C3C5-AD44-2849-A9EA-FAD45732ECDF}" type="presOf" srcId="{B1BE05D2-355D-7840-86B7-44FAC6524551}" destId="{1AAD51FC-B337-6E4D-AFEB-3A87917F2C16}" srcOrd="0" destOrd="0" presId="urn:microsoft.com/office/officeart/2005/8/layout/hierarchy3"/>
    <dgm:cxn modelId="{905CD6CD-C393-4E4B-AAF3-A153B16E0EF1}" type="presOf" srcId="{B4E69D0B-E7AF-3D48-A0A2-BB6E885F2564}" destId="{D865D8EF-3EE0-A449-8924-55282741BE8E}" srcOrd="1" destOrd="0" presId="urn:microsoft.com/office/officeart/2005/8/layout/hierarchy3"/>
    <dgm:cxn modelId="{5E8AEBD3-6B57-CD4A-81DF-FB4371F82E72}" type="presOf" srcId="{28C4421D-381A-6B41-B0BC-081D324718AD}" destId="{55DDCE1D-E9BD-E349-B10C-E897045449E7}" srcOrd="0" destOrd="0" presId="urn:microsoft.com/office/officeart/2005/8/layout/hierarchy3"/>
    <dgm:cxn modelId="{133D23D9-CB0D-6447-A02B-A9CDF6EA7B00}" type="presOf" srcId="{317709C6-9FD6-C246-A294-4A0D3EB6288D}" destId="{F314EFF9-2E06-0449-991B-72CB77423BDD}" srcOrd="0" destOrd="0" presId="urn:microsoft.com/office/officeart/2005/8/layout/hierarchy3"/>
    <dgm:cxn modelId="{537A5BDD-C5EA-ED47-B6D5-B4350A6BB877}" srcId="{CA428308-8681-8348-8EFD-5417B362BF74}" destId="{BA07BF81-B148-DB46-8E75-CE19C7788146}" srcOrd="0" destOrd="0" parTransId="{8EF6C3BE-BC63-FA42-B5C0-0D1C1E7FB780}" sibTransId="{A138DE04-BFEB-A04A-BFF9-D9072002AD64}"/>
    <dgm:cxn modelId="{98D334E8-187E-7F47-BE77-8287DB1A5827}" srcId="{390C0B12-ADFF-4748-8187-5CA7E865E18E}" destId="{B4E69D0B-E7AF-3D48-A0A2-BB6E885F2564}" srcOrd="1" destOrd="0" parTransId="{3E8A73CC-DFBC-C941-B7B1-FCAB292D0A30}" sibTransId="{4A9CF2E2-AEB2-2346-B4B0-A19F254D7168}"/>
    <dgm:cxn modelId="{5BDB77EC-4868-5547-8D2C-11C50479C296}" type="presOf" srcId="{390C0B12-ADFF-4748-8187-5CA7E865E18E}" destId="{9A7CF627-D036-9340-BADB-350DD8D11A23}" srcOrd="0" destOrd="0" presId="urn:microsoft.com/office/officeart/2005/8/layout/hierarchy3"/>
    <dgm:cxn modelId="{7E2046F0-A171-814E-89E2-7C885D26320B}" type="presOf" srcId="{CA428308-8681-8348-8EFD-5417B362BF74}" destId="{EB29093E-470F-6B4F-A8C4-C95C0B4B0E94}" srcOrd="1" destOrd="0" presId="urn:microsoft.com/office/officeart/2005/8/layout/hierarchy3"/>
    <dgm:cxn modelId="{8BD707F8-F63F-8B4E-9D94-BA7543235740}" type="presOf" srcId="{8EF6C3BE-BC63-FA42-B5C0-0D1C1E7FB780}" destId="{3D69A578-6636-3B4C-A503-F383314F7682}" srcOrd="0" destOrd="0" presId="urn:microsoft.com/office/officeart/2005/8/layout/hierarchy3"/>
    <dgm:cxn modelId="{3E2A2157-0D88-4A49-870D-6F57533C50F0}" type="presParOf" srcId="{9A7CF627-D036-9340-BADB-350DD8D11A23}" destId="{C4A005D6-A918-3342-A9C8-F3234C5AAA93}" srcOrd="0" destOrd="0" presId="urn:microsoft.com/office/officeart/2005/8/layout/hierarchy3"/>
    <dgm:cxn modelId="{1B7AAAF0-B0B7-524A-99D8-B8751394FF68}" type="presParOf" srcId="{C4A005D6-A918-3342-A9C8-F3234C5AAA93}" destId="{045AF5A7-FC85-C945-857A-822AE8D0049C}" srcOrd="0" destOrd="0" presId="urn:microsoft.com/office/officeart/2005/8/layout/hierarchy3"/>
    <dgm:cxn modelId="{78BF56D4-62D2-6849-B6FC-DAFE427BC0F4}" type="presParOf" srcId="{045AF5A7-FC85-C945-857A-822AE8D0049C}" destId="{5B44F12B-1847-D044-B386-655E43699B6E}" srcOrd="0" destOrd="0" presId="urn:microsoft.com/office/officeart/2005/8/layout/hierarchy3"/>
    <dgm:cxn modelId="{4FE8A05E-58F8-974B-8EF3-2873C3953A70}" type="presParOf" srcId="{045AF5A7-FC85-C945-857A-822AE8D0049C}" destId="{EB29093E-470F-6B4F-A8C4-C95C0B4B0E94}" srcOrd="1" destOrd="0" presId="urn:microsoft.com/office/officeart/2005/8/layout/hierarchy3"/>
    <dgm:cxn modelId="{B3FD5726-042D-8D47-BAC2-EA2B71B0032D}" type="presParOf" srcId="{C4A005D6-A918-3342-A9C8-F3234C5AAA93}" destId="{693CB243-EE59-2243-9D46-CA3594E59D57}" srcOrd="1" destOrd="0" presId="urn:microsoft.com/office/officeart/2005/8/layout/hierarchy3"/>
    <dgm:cxn modelId="{22923E26-06B0-F847-BF95-1C9A4535B6AF}" type="presParOf" srcId="{693CB243-EE59-2243-9D46-CA3594E59D57}" destId="{3D69A578-6636-3B4C-A503-F383314F7682}" srcOrd="0" destOrd="0" presId="urn:microsoft.com/office/officeart/2005/8/layout/hierarchy3"/>
    <dgm:cxn modelId="{274869D4-5C33-C04D-8EA9-325B65595407}" type="presParOf" srcId="{693CB243-EE59-2243-9D46-CA3594E59D57}" destId="{9EB2EF6F-21A2-FC4A-9653-5F298A5ABEA5}" srcOrd="1" destOrd="0" presId="urn:microsoft.com/office/officeart/2005/8/layout/hierarchy3"/>
    <dgm:cxn modelId="{E52C490A-BD31-064F-951E-B2F30FD1A13D}" type="presParOf" srcId="{693CB243-EE59-2243-9D46-CA3594E59D57}" destId="{F314EFF9-2E06-0449-991B-72CB77423BDD}" srcOrd="2" destOrd="0" presId="urn:microsoft.com/office/officeart/2005/8/layout/hierarchy3"/>
    <dgm:cxn modelId="{44B04E08-3250-C148-8880-87C0476ABA96}" type="presParOf" srcId="{693CB243-EE59-2243-9D46-CA3594E59D57}" destId="{86D536AA-CF7C-FB49-9F53-2C92DD9AA443}" srcOrd="3" destOrd="0" presId="urn:microsoft.com/office/officeart/2005/8/layout/hierarchy3"/>
    <dgm:cxn modelId="{D363D687-FB26-3043-BAFC-5F8B9EC07056}" type="presParOf" srcId="{9A7CF627-D036-9340-BADB-350DD8D11A23}" destId="{85A17631-9B90-4043-BFBD-930B2B0DB751}" srcOrd="1" destOrd="0" presId="urn:microsoft.com/office/officeart/2005/8/layout/hierarchy3"/>
    <dgm:cxn modelId="{D3E397B3-C8C3-E84C-9B95-E3E49E878CEE}" type="presParOf" srcId="{85A17631-9B90-4043-BFBD-930B2B0DB751}" destId="{0797D191-4B01-A146-992B-574330A98EB7}" srcOrd="0" destOrd="0" presId="urn:microsoft.com/office/officeart/2005/8/layout/hierarchy3"/>
    <dgm:cxn modelId="{73FECD29-7834-EC43-A3C6-901AD5DE183F}" type="presParOf" srcId="{0797D191-4B01-A146-992B-574330A98EB7}" destId="{885ADB6A-7DE5-B94A-ACAE-0C550D4D75A7}" srcOrd="0" destOrd="0" presId="urn:microsoft.com/office/officeart/2005/8/layout/hierarchy3"/>
    <dgm:cxn modelId="{54F2F7FC-E6E2-9248-8D62-B18F57428C98}" type="presParOf" srcId="{0797D191-4B01-A146-992B-574330A98EB7}" destId="{D865D8EF-3EE0-A449-8924-55282741BE8E}" srcOrd="1" destOrd="0" presId="urn:microsoft.com/office/officeart/2005/8/layout/hierarchy3"/>
    <dgm:cxn modelId="{D63E8010-8F9E-4645-A95D-72222E1D0C8B}" type="presParOf" srcId="{85A17631-9B90-4043-BFBD-930B2B0DB751}" destId="{15AF7F4F-C6D0-A44B-9F71-6E2F02BBADEC}" srcOrd="1" destOrd="0" presId="urn:microsoft.com/office/officeart/2005/8/layout/hierarchy3"/>
    <dgm:cxn modelId="{63BD36CB-0F2A-F24D-8F51-7747710EB36B}" type="presParOf" srcId="{15AF7F4F-C6D0-A44B-9F71-6E2F02BBADEC}" destId="{1AAD51FC-B337-6E4D-AFEB-3A87917F2C16}" srcOrd="0" destOrd="0" presId="urn:microsoft.com/office/officeart/2005/8/layout/hierarchy3"/>
    <dgm:cxn modelId="{0D14B857-78F2-CF41-8B18-D1A8EDDCDE79}" type="presParOf" srcId="{15AF7F4F-C6D0-A44B-9F71-6E2F02BBADEC}" destId="{0D80B5AC-2C5B-034A-9E2F-0BDACEBCFF06}" srcOrd="1" destOrd="0" presId="urn:microsoft.com/office/officeart/2005/8/layout/hierarchy3"/>
    <dgm:cxn modelId="{23C69A5B-E99A-A645-9ECA-F5538990C15F}" type="presParOf" srcId="{15AF7F4F-C6D0-A44B-9F71-6E2F02BBADEC}" destId="{55DDCE1D-E9BD-E349-B10C-E897045449E7}" srcOrd="2" destOrd="0" presId="urn:microsoft.com/office/officeart/2005/8/layout/hierarchy3"/>
    <dgm:cxn modelId="{9A232543-A90E-1F4E-8239-14A79E6AAC4C}" type="presParOf" srcId="{15AF7F4F-C6D0-A44B-9F71-6E2F02BBADEC}" destId="{9CB96536-9DD6-5245-A236-9C3C4B0222CB}" srcOrd="3" destOrd="0" presId="urn:microsoft.com/office/officeart/2005/8/layout/hierarchy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2000">
              <a:solidFill>
                <a:schemeClr val="tx2"/>
              </a:solidFill>
            </a:rPr>
            <a:t>Use appropriate silence, attentive body posture and appropriate eye contact.</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64D2DF65-5BDE-FB4C-980B-70FA55D1B688}">
      <dgm:prSet phldrT="[Text]" custT="1"/>
      <dgm:spPr/>
      <dgm:t>
        <a:bodyPr/>
        <a:lstStyle/>
        <a:p>
          <a:r>
            <a:rPr lang="en-US" sz="2000">
              <a:solidFill>
                <a:schemeClr val="tx2"/>
              </a:solidFill>
            </a:rPr>
            <a:t>Maintain relaxed facial expression and voice tone.</a:t>
          </a:r>
        </a:p>
      </dgm:t>
    </dgm:pt>
    <dgm:pt modelId="{66A8080F-BFA8-314E-91E5-5C40932CFA6C}" type="parTrans" cxnId="{F6183B8F-3595-6048-A06E-116CA1AEB58F}">
      <dgm:prSet/>
      <dgm:spPr/>
      <dgm:t>
        <a:bodyPr/>
        <a:lstStyle/>
        <a:p>
          <a:endParaRPr lang="en-US" sz="2000"/>
        </a:p>
      </dgm:t>
    </dgm:pt>
    <dgm:pt modelId="{52CAA7DB-645F-8745-9767-804E1A23ACA0}" type="sibTrans" cxnId="{F6183B8F-3595-6048-A06E-116CA1AEB58F}">
      <dgm:prSet/>
      <dgm:spPr/>
      <dgm:t>
        <a:bodyPr/>
        <a:lstStyle/>
        <a:p>
          <a:endParaRPr lang="en-US" sz="2000"/>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2"/>
      <dgm:spPr/>
    </dgm:pt>
    <dgm:pt modelId="{030B927E-93CE-C04A-9051-260CAF1891F8}" type="pres">
      <dgm:prSet presAssocID="{E51B4F87-557D-704D-BBC2-FD5DE5B91108}" presName="parentText" presStyleLbl="node1" presStyleIdx="0" presStyleCnt="2" custScaleX="126018" custScaleY="144612">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2">
        <dgm:presLayoutVars>
          <dgm:bulletEnabled val="1"/>
        </dgm:presLayoutVars>
      </dgm:prSet>
      <dgm:spPr/>
    </dgm:pt>
    <dgm:pt modelId="{A64D4CE3-301D-C24D-8680-49EF9621AAB8}" type="pres">
      <dgm:prSet presAssocID="{E1F0DB5B-BF34-1D4A-8013-79D006D03459}" presName="spaceBetweenRectangles" presStyleCnt="0"/>
      <dgm:spPr/>
    </dgm:pt>
    <dgm:pt modelId="{49DF5E4A-B865-344B-82CE-06B935D6F446}" type="pres">
      <dgm:prSet presAssocID="{64D2DF65-5BDE-FB4C-980B-70FA55D1B688}" presName="parentLin" presStyleCnt="0"/>
      <dgm:spPr/>
    </dgm:pt>
    <dgm:pt modelId="{C12AE1CB-B496-9A46-A508-E37D0666A839}" type="pres">
      <dgm:prSet presAssocID="{64D2DF65-5BDE-FB4C-980B-70FA55D1B688}" presName="parentLeftMargin" presStyleLbl="node1" presStyleIdx="0" presStyleCnt="2"/>
      <dgm:spPr/>
    </dgm:pt>
    <dgm:pt modelId="{1B5AB667-0045-CA48-8463-8D2D77D5793E}" type="pres">
      <dgm:prSet presAssocID="{64D2DF65-5BDE-FB4C-980B-70FA55D1B688}" presName="parentText" presStyleLbl="node1" presStyleIdx="1" presStyleCnt="2" custScaleX="126265" custScaleY="108627">
        <dgm:presLayoutVars>
          <dgm:chMax val="0"/>
          <dgm:bulletEnabled val="1"/>
        </dgm:presLayoutVars>
      </dgm:prSet>
      <dgm:spPr/>
    </dgm:pt>
    <dgm:pt modelId="{9DAB0411-375A-944E-A6B2-8AF864C2A347}" type="pres">
      <dgm:prSet presAssocID="{64D2DF65-5BDE-FB4C-980B-70FA55D1B688}" presName="negativeSpace" presStyleCnt="0"/>
      <dgm:spPr/>
    </dgm:pt>
    <dgm:pt modelId="{079E5664-4E22-4447-A59C-FE064B6804D0}" type="pres">
      <dgm:prSet presAssocID="{64D2DF65-5BDE-FB4C-980B-70FA55D1B688}" presName="childText" presStyleLbl="conFgAcc1" presStyleIdx="1" presStyleCnt="2">
        <dgm:presLayoutVars>
          <dgm:bulletEnabled val="1"/>
        </dgm:presLayoutVars>
      </dgm:prSet>
      <dgm:spPr/>
    </dgm:pt>
  </dgm:ptLst>
  <dgm:cxnLst>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BC3CAE5D-754A-6E43-A506-A4348324352B}" type="presOf" srcId="{64D2DF65-5BDE-FB4C-980B-70FA55D1B688}" destId="{1B5AB667-0045-CA48-8463-8D2D77D5793E}" srcOrd="1" destOrd="0" presId="urn:microsoft.com/office/officeart/2005/8/layout/list1"/>
    <dgm:cxn modelId="{F6183B8F-3595-6048-A06E-116CA1AEB58F}" srcId="{5DADAC35-B6F5-7749-BBBD-F232B4E6F49B}" destId="{64D2DF65-5BDE-FB4C-980B-70FA55D1B688}" srcOrd="1" destOrd="0" parTransId="{66A8080F-BFA8-314E-91E5-5C40932CFA6C}" sibTransId="{52CAA7DB-645F-8745-9767-804E1A23ACA0}"/>
    <dgm:cxn modelId="{1749D9E5-92ED-E645-9047-0C7C5A13D068}" type="presOf" srcId="{E51B4F87-557D-704D-BBC2-FD5DE5B91108}" destId="{87EE355A-C40A-D549-9501-48A9D4FC30DB}" srcOrd="0" destOrd="0" presId="urn:microsoft.com/office/officeart/2005/8/layout/list1"/>
    <dgm:cxn modelId="{665FA8EC-BDDA-E140-8D4A-B630B4850C36}" type="presOf" srcId="{64D2DF65-5BDE-FB4C-980B-70FA55D1B688}" destId="{C12AE1CB-B496-9A46-A508-E37D0666A839}"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 modelId="{F3FC28F7-1273-8B4E-9DAE-CF21592D3680}" type="presParOf" srcId="{CB3ECC5D-5B81-4047-86A2-4F9EFACFB109}" destId="{A64D4CE3-301D-C24D-8680-49EF9621AAB8}" srcOrd="3" destOrd="0" presId="urn:microsoft.com/office/officeart/2005/8/layout/list1"/>
    <dgm:cxn modelId="{EBB60D80-1A35-BB46-AFD3-F06B145215D9}" type="presParOf" srcId="{CB3ECC5D-5B81-4047-86A2-4F9EFACFB109}" destId="{49DF5E4A-B865-344B-82CE-06B935D6F446}" srcOrd="4" destOrd="0" presId="urn:microsoft.com/office/officeart/2005/8/layout/list1"/>
    <dgm:cxn modelId="{E9F0EDB7-9051-D744-9537-9A3716B3D0F3}" type="presParOf" srcId="{49DF5E4A-B865-344B-82CE-06B935D6F446}" destId="{C12AE1CB-B496-9A46-A508-E37D0666A839}" srcOrd="0" destOrd="0" presId="urn:microsoft.com/office/officeart/2005/8/layout/list1"/>
    <dgm:cxn modelId="{D0D641E4-382E-AD41-A0D4-AC8E603696FD}" type="presParOf" srcId="{49DF5E4A-B865-344B-82CE-06B935D6F446}" destId="{1B5AB667-0045-CA48-8463-8D2D77D5793E}" srcOrd="1" destOrd="0" presId="urn:microsoft.com/office/officeart/2005/8/layout/list1"/>
    <dgm:cxn modelId="{CF50B740-3BB2-E647-B627-A999CA621BC8}" type="presParOf" srcId="{CB3ECC5D-5B81-4047-86A2-4F9EFACFB109}" destId="{9DAB0411-375A-944E-A6B2-8AF864C2A347}" srcOrd="5" destOrd="0" presId="urn:microsoft.com/office/officeart/2005/8/layout/list1"/>
    <dgm:cxn modelId="{7F70F1B6-D901-3845-97B4-A233B388F687}" type="presParOf" srcId="{CB3ECC5D-5B81-4047-86A2-4F9EFACFB109}" destId="{079E5664-4E22-4447-A59C-FE064B6804D0}"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E16E047-1E74-294A-A7B4-FDBB1AAFE2F6}"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en-US"/>
        </a:p>
      </dgm:t>
    </dgm:pt>
    <dgm:pt modelId="{B8998A63-4FD4-654F-88AE-0F5FC5B22093}">
      <dgm:prSet phldrT="[Text]" custT="1"/>
      <dgm:spPr/>
      <dgm:t>
        <a:bodyPr/>
        <a:lstStyle/>
        <a:p>
          <a:r>
            <a:rPr lang="en-US" sz="2000">
              <a:solidFill>
                <a:schemeClr val="tx2"/>
              </a:solidFill>
            </a:rPr>
            <a:t>"I am so glad you came into the clinic today—it isn’t always easy the first time."</a:t>
          </a:r>
        </a:p>
      </dgm:t>
    </dgm:pt>
    <dgm:pt modelId="{A86BE6EA-BE2D-8D4A-A947-A0FFF426A008}" type="parTrans" cxnId="{F19E9066-9AA2-6640-BE96-9AF26EA061F3}">
      <dgm:prSet/>
      <dgm:spPr/>
      <dgm:t>
        <a:bodyPr/>
        <a:lstStyle/>
        <a:p>
          <a:endParaRPr lang="en-US"/>
        </a:p>
      </dgm:t>
    </dgm:pt>
    <dgm:pt modelId="{639A03FF-9E98-6A4F-A741-535F50734D4F}" type="sibTrans" cxnId="{F19E9066-9AA2-6640-BE96-9AF26EA061F3}">
      <dgm:prSet/>
      <dgm:spPr/>
      <dgm:t>
        <a:bodyPr/>
        <a:lstStyle/>
        <a:p>
          <a:endParaRPr lang="en-US"/>
        </a:p>
      </dgm:t>
    </dgm:pt>
    <dgm:pt modelId="{BE5201BE-945D-7E4B-8AF4-6637E29A058A}">
      <dgm:prSet phldrT="[Text]" custT="1"/>
      <dgm:spPr/>
      <dgm:t>
        <a:bodyPr/>
        <a:lstStyle/>
        <a:p>
          <a:pPr>
            <a:buFont typeface="Symbol" pitchFamily="2" charset="2"/>
            <a:buChar char=""/>
          </a:pPr>
          <a:r>
            <a:rPr lang="en-US" sz="2000">
              <a:solidFill>
                <a:schemeClr val="tx2"/>
              </a:solidFill>
            </a:rPr>
            <a:t>You are ready taking care of yourself, when you let someone know where you will be and when </a:t>
          </a:r>
        </a:p>
      </dgm:t>
    </dgm:pt>
    <dgm:pt modelId="{96886595-4804-0843-A31D-72CF5D62B144}" type="parTrans" cxnId="{822343F9-4698-EE46-877F-0030EB11DE2D}">
      <dgm:prSet/>
      <dgm:spPr/>
      <dgm:t>
        <a:bodyPr/>
        <a:lstStyle/>
        <a:p>
          <a:endParaRPr lang="en-US"/>
        </a:p>
      </dgm:t>
    </dgm:pt>
    <dgm:pt modelId="{CC072008-B827-6347-830E-04547F533D41}" type="sibTrans" cxnId="{822343F9-4698-EE46-877F-0030EB11DE2D}">
      <dgm:prSet/>
      <dgm:spPr/>
      <dgm:t>
        <a:bodyPr/>
        <a:lstStyle/>
        <a:p>
          <a:endParaRPr lang="en-US"/>
        </a:p>
      </dgm:t>
    </dgm:pt>
    <dgm:pt modelId="{4110E545-3060-2541-A003-130227AEA762}" type="pres">
      <dgm:prSet presAssocID="{BE16E047-1E74-294A-A7B4-FDBB1AAFE2F6}" presName="Name0" presStyleCnt="0">
        <dgm:presLayoutVars>
          <dgm:chMax val="7"/>
          <dgm:chPref val="7"/>
          <dgm:dir/>
        </dgm:presLayoutVars>
      </dgm:prSet>
      <dgm:spPr/>
    </dgm:pt>
    <dgm:pt modelId="{6D6F89DC-B877-764A-88C7-F6F238F62242}" type="pres">
      <dgm:prSet presAssocID="{BE16E047-1E74-294A-A7B4-FDBB1AAFE2F6}" presName="Name1" presStyleCnt="0"/>
      <dgm:spPr/>
    </dgm:pt>
    <dgm:pt modelId="{4AEB975F-D91C-6A4C-A82A-9961BCAAC336}" type="pres">
      <dgm:prSet presAssocID="{BE16E047-1E74-294A-A7B4-FDBB1AAFE2F6}" presName="cycle" presStyleCnt="0"/>
      <dgm:spPr/>
    </dgm:pt>
    <dgm:pt modelId="{B9A423BE-AEC4-AE4B-BDC7-52D8110A0BE5}" type="pres">
      <dgm:prSet presAssocID="{BE16E047-1E74-294A-A7B4-FDBB1AAFE2F6}" presName="srcNode" presStyleLbl="node1" presStyleIdx="0" presStyleCnt="2"/>
      <dgm:spPr/>
    </dgm:pt>
    <dgm:pt modelId="{9659471F-5350-4348-8121-F3A8DD665DB6}" type="pres">
      <dgm:prSet presAssocID="{BE16E047-1E74-294A-A7B4-FDBB1AAFE2F6}" presName="conn" presStyleLbl="parChTrans1D2" presStyleIdx="0" presStyleCnt="1"/>
      <dgm:spPr/>
    </dgm:pt>
    <dgm:pt modelId="{6F1A3E45-9B08-694A-A087-AE5D14AC9944}" type="pres">
      <dgm:prSet presAssocID="{BE16E047-1E74-294A-A7B4-FDBB1AAFE2F6}" presName="extraNode" presStyleLbl="node1" presStyleIdx="0" presStyleCnt="2"/>
      <dgm:spPr/>
    </dgm:pt>
    <dgm:pt modelId="{9EC07B47-022E-6B4A-8854-23265504AA51}" type="pres">
      <dgm:prSet presAssocID="{BE16E047-1E74-294A-A7B4-FDBB1AAFE2F6}" presName="dstNode" presStyleLbl="node1" presStyleIdx="0" presStyleCnt="2"/>
      <dgm:spPr/>
    </dgm:pt>
    <dgm:pt modelId="{14C7AA82-ECCB-5B42-A26F-17FE27FCEC30}" type="pres">
      <dgm:prSet presAssocID="{B8998A63-4FD4-654F-88AE-0F5FC5B22093}" presName="text_1" presStyleLbl="node1" presStyleIdx="0" presStyleCnt="2">
        <dgm:presLayoutVars>
          <dgm:bulletEnabled val="1"/>
        </dgm:presLayoutVars>
      </dgm:prSet>
      <dgm:spPr/>
    </dgm:pt>
    <dgm:pt modelId="{A6F634C9-08F4-C148-8622-89F94EF81309}" type="pres">
      <dgm:prSet presAssocID="{B8998A63-4FD4-654F-88AE-0F5FC5B22093}" presName="accent_1" presStyleCnt="0"/>
      <dgm:spPr/>
    </dgm:pt>
    <dgm:pt modelId="{C747EB61-4C9B-3D4F-A639-FD5530C9FB5D}" type="pres">
      <dgm:prSet presAssocID="{B8998A63-4FD4-654F-88AE-0F5FC5B22093}" presName="accentRepeatNode" presStyleLbl="solidFgAcc1" presStyleIdx="0" presStyleCnt="2"/>
      <dgm:spPr/>
    </dgm:pt>
    <dgm:pt modelId="{36F2CA31-B1A7-BE44-A510-4C92955389EF}" type="pres">
      <dgm:prSet presAssocID="{BE5201BE-945D-7E4B-8AF4-6637E29A058A}" presName="text_2" presStyleLbl="node1" presStyleIdx="1" presStyleCnt="2">
        <dgm:presLayoutVars>
          <dgm:bulletEnabled val="1"/>
        </dgm:presLayoutVars>
      </dgm:prSet>
      <dgm:spPr/>
    </dgm:pt>
    <dgm:pt modelId="{7D325C83-1D8D-2A41-B579-EC01E6D72F2B}" type="pres">
      <dgm:prSet presAssocID="{BE5201BE-945D-7E4B-8AF4-6637E29A058A}" presName="accent_2" presStyleCnt="0"/>
      <dgm:spPr/>
    </dgm:pt>
    <dgm:pt modelId="{79441D04-563D-EA4D-B1F5-F9DE0DCEF9FE}" type="pres">
      <dgm:prSet presAssocID="{BE5201BE-945D-7E4B-8AF4-6637E29A058A}" presName="accentRepeatNode" presStyleLbl="solidFgAcc1" presStyleIdx="1" presStyleCnt="2"/>
      <dgm:spPr/>
    </dgm:pt>
  </dgm:ptLst>
  <dgm:cxnLst>
    <dgm:cxn modelId="{19288D34-9A68-2546-9C3E-5A6374FB5604}" type="presOf" srcId="{BE5201BE-945D-7E4B-8AF4-6637E29A058A}" destId="{36F2CA31-B1A7-BE44-A510-4C92955389EF}" srcOrd="0" destOrd="0" presId="urn:microsoft.com/office/officeart/2008/layout/VerticalCurvedList"/>
    <dgm:cxn modelId="{F19E9066-9AA2-6640-BE96-9AF26EA061F3}" srcId="{BE16E047-1E74-294A-A7B4-FDBB1AAFE2F6}" destId="{B8998A63-4FD4-654F-88AE-0F5FC5B22093}" srcOrd="0" destOrd="0" parTransId="{A86BE6EA-BE2D-8D4A-A947-A0FFF426A008}" sibTransId="{639A03FF-9E98-6A4F-A741-535F50734D4F}"/>
    <dgm:cxn modelId="{C448BCA6-C9BC-294A-8E77-53ECD7D15DA4}" type="presOf" srcId="{B8998A63-4FD4-654F-88AE-0F5FC5B22093}" destId="{14C7AA82-ECCB-5B42-A26F-17FE27FCEC30}" srcOrd="0" destOrd="0" presId="urn:microsoft.com/office/officeart/2008/layout/VerticalCurvedList"/>
    <dgm:cxn modelId="{2D51CCAA-E0EB-C849-BD0E-2F55F72BA01A}" type="presOf" srcId="{639A03FF-9E98-6A4F-A741-535F50734D4F}" destId="{9659471F-5350-4348-8121-F3A8DD665DB6}" srcOrd="0" destOrd="0" presId="urn:microsoft.com/office/officeart/2008/layout/VerticalCurvedList"/>
    <dgm:cxn modelId="{7C4C61DB-F3BC-6745-857A-71603CE01E60}" type="presOf" srcId="{BE16E047-1E74-294A-A7B4-FDBB1AAFE2F6}" destId="{4110E545-3060-2541-A003-130227AEA762}" srcOrd="0" destOrd="0" presId="urn:microsoft.com/office/officeart/2008/layout/VerticalCurvedList"/>
    <dgm:cxn modelId="{822343F9-4698-EE46-877F-0030EB11DE2D}" srcId="{BE16E047-1E74-294A-A7B4-FDBB1AAFE2F6}" destId="{BE5201BE-945D-7E4B-8AF4-6637E29A058A}" srcOrd="1" destOrd="0" parTransId="{96886595-4804-0843-A31D-72CF5D62B144}" sibTransId="{CC072008-B827-6347-830E-04547F533D41}"/>
    <dgm:cxn modelId="{50B610E0-C626-9346-98F5-E3B7E3652960}" type="presParOf" srcId="{4110E545-3060-2541-A003-130227AEA762}" destId="{6D6F89DC-B877-764A-88C7-F6F238F62242}" srcOrd="0" destOrd="0" presId="urn:microsoft.com/office/officeart/2008/layout/VerticalCurvedList"/>
    <dgm:cxn modelId="{B7BF65A7-1F06-E840-B8DA-A97A8A3F4255}" type="presParOf" srcId="{6D6F89DC-B877-764A-88C7-F6F238F62242}" destId="{4AEB975F-D91C-6A4C-A82A-9961BCAAC336}" srcOrd="0" destOrd="0" presId="urn:microsoft.com/office/officeart/2008/layout/VerticalCurvedList"/>
    <dgm:cxn modelId="{ECBFDC90-E973-6845-A53A-05AE7F653814}" type="presParOf" srcId="{4AEB975F-D91C-6A4C-A82A-9961BCAAC336}" destId="{B9A423BE-AEC4-AE4B-BDC7-52D8110A0BE5}" srcOrd="0" destOrd="0" presId="urn:microsoft.com/office/officeart/2008/layout/VerticalCurvedList"/>
    <dgm:cxn modelId="{600F873A-ED7E-754E-92F2-A21ADC427B85}" type="presParOf" srcId="{4AEB975F-D91C-6A4C-A82A-9961BCAAC336}" destId="{9659471F-5350-4348-8121-F3A8DD665DB6}" srcOrd="1" destOrd="0" presId="urn:microsoft.com/office/officeart/2008/layout/VerticalCurvedList"/>
    <dgm:cxn modelId="{D6D8046A-AC06-7340-A2EA-08074DEB9B99}" type="presParOf" srcId="{4AEB975F-D91C-6A4C-A82A-9961BCAAC336}" destId="{6F1A3E45-9B08-694A-A087-AE5D14AC9944}" srcOrd="2" destOrd="0" presId="urn:microsoft.com/office/officeart/2008/layout/VerticalCurvedList"/>
    <dgm:cxn modelId="{E7D2D8E0-7083-9243-8503-36BF5ED58548}" type="presParOf" srcId="{4AEB975F-D91C-6A4C-A82A-9961BCAAC336}" destId="{9EC07B47-022E-6B4A-8854-23265504AA51}" srcOrd="3" destOrd="0" presId="urn:microsoft.com/office/officeart/2008/layout/VerticalCurvedList"/>
    <dgm:cxn modelId="{0F057596-5535-D24D-8200-B283A4392451}" type="presParOf" srcId="{6D6F89DC-B877-764A-88C7-F6F238F62242}" destId="{14C7AA82-ECCB-5B42-A26F-17FE27FCEC30}" srcOrd="1" destOrd="0" presId="urn:microsoft.com/office/officeart/2008/layout/VerticalCurvedList"/>
    <dgm:cxn modelId="{F4FDEBEF-2ECB-A042-80D6-3017863BDF54}" type="presParOf" srcId="{6D6F89DC-B877-764A-88C7-F6F238F62242}" destId="{A6F634C9-08F4-C148-8622-89F94EF81309}" srcOrd="2" destOrd="0" presId="urn:microsoft.com/office/officeart/2008/layout/VerticalCurvedList"/>
    <dgm:cxn modelId="{A5BFA49B-9943-9749-A69B-B9B0E2B1C15F}" type="presParOf" srcId="{A6F634C9-08F4-C148-8622-89F94EF81309}" destId="{C747EB61-4C9B-3D4F-A639-FD5530C9FB5D}" srcOrd="0" destOrd="0" presId="urn:microsoft.com/office/officeart/2008/layout/VerticalCurvedList"/>
    <dgm:cxn modelId="{ADAFE989-0CB9-AA4C-823F-FD43F30D7A05}" type="presParOf" srcId="{6D6F89DC-B877-764A-88C7-F6F238F62242}" destId="{36F2CA31-B1A7-BE44-A510-4C92955389EF}" srcOrd="3" destOrd="0" presId="urn:microsoft.com/office/officeart/2008/layout/VerticalCurvedList"/>
    <dgm:cxn modelId="{E55B9E0E-A1E8-DF46-8783-35EA55AC790B}" type="presParOf" srcId="{6D6F89DC-B877-764A-88C7-F6F238F62242}" destId="{7D325C83-1D8D-2A41-B579-EC01E6D72F2B}" srcOrd="4" destOrd="0" presId="urn:microsoft.com/office/officeart/2008/layout/VerticalCurvedList"/>
    <dgm:cxn modelId="{B20D9703-06C8-6140-9572-5B495B06D40C}" type="presParOf" srcId="{7D325C83-1D8D-2A41-B579-EC01E6D72F2B}" destId="{79441D04-563D-EA4D-B1F5-F9DE0DCEF9FE}" srcOrd="0" destOrd="0" presId="urn:microsoft.com/office/officeart/2008/layout/VerticalCurv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90C0B12-ADFF-4748-8187-5CA7E865E18E}"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en-US"/>
        </a:p>
      </dgm:t>
    </dgm:pt>
    <dgm:pt modelId="{CA428308-8681-8348-8EFD-5417B362BF74}">
      <dgm:prSet phldrT="[Text]" custT="1"/>
      <dgm:spPr/>
      <dgm:t>
        <a:bodyPr/>
        <a:lstStyle/>
        <a:p>
          <a:r>
            <a:rPr lang="en-US" sz="1800">
              <a:solidFill>
                <a:schemeClr val="tx2"/>
              </a:solidFill>
            </a:rPr>
            <a:t>Types of Reflective Listening</a:t>
          </a:r>
        </a:p>
      </dgm:t>
    </dgm:pt>
    <dgm:pt modelId="{E06E5B33-9922-8545-B636-BBE4B2E82B1B}" type="parTrans" cxnId="{1BCCB2A5-0150-464F-9929-34EBC8D11043}">
      <dgm:prSet/>
      <dgm:spPr/>
      <dgm:t>
        <a:bodyPr/>
        <a:lstStyle/>
        <a:p>
          <a:endParaRPr lang="en-US"/>
        </a:p>
      </dgm:t>
    </dgm:pt>
    <dgm:pt modelId="{50C417A1-FE1C-6247-8ADE-DBC0ACF7BB16}" type="sibTrans" cxnId="{1BCCB2A5-0150-464F-9929-34EBC8D11043}">
      <dgm:prSet/>
      <dgm:spPr/>
      <dgm:t>
        <a:bodyPr/>
        <a:lstStyle/>
        <a:p>
          <a:endParaRPr lang="en-US"/>
        </a:p>
      </dgm:t>
    </dgm:pt>
    <dgm:pt modelId="{BA07BF81-B148-DB46-8E75-CE19C7788146}">
      <dgm:prSet phldrT="[Text]" custT="1"/>
      <dgm:spPr/>
      <dgm:t>
        <a:bodyPr/>
        <a:lstStyle/>
        <a:p>
          <a:pPr algn="l"/>
          <a:r>
            <a:rPr lang="en-US" sz="1600" b="1" u="sng"/>
            <a:t>Simple reflection</a:t>
          </a:r>
          <a:endParaRPr lang="en-US" sz="1600" u="sng"/>
        </a:p>
      </dgm:t>
    </dgm:pt>
    <dgm:pt modelId="{8EF6C3BE-BC63-FA42-B5C0-0D1C1E7FB780}" type="parTrans" cxnId="{537A5BDD-C5EA-ED47-B6D5-B4350A6BB877}">
      <dgm:prSet/>
      <dgm:spPr/>
      <dgm:t>
        <a:bodyPr/>
        <a:lstStyle/>
        <a:p>
          <a:endParaRPr lang="en-US"/>
        </a:p>
      </dgm:t>
    </dgm:pt>
    <dgm:pt modelId="{A138DE04-BFEB-A04A-BFF9-D9072002AD64}" type="sibTrans" cxnId="{537A5BDD-C5EA-ED47-B6D5-B4350A6BB877}">
      <dgm:prSet/>
      <dgm:spPr/>
      <dgm:t>
        <a:bodyPr/>
        <a:lstStyle/>
        <a:p>
          <a:endParaRPr lang="en-US"/>
        </a:p>
      </dgm:t>
    </dgm:pt>
    <dgm:pt modelId="{A9F6485C-A051-E344-89AC-6B0B48D6F549}">
      <dgm:prSet phldrT="[Text]" custT="1"/>
      <dgm:spPr/>
      <dgm:t>
        <a:bodyPr/>
        <a:lstStyle/>
        <a:p>
          <a:pPr algn="l"/>
          <a:r>
            <a:rPr lang="en-US" sz="1600" b="1" u="sng"/>
            <a:t>Reflecting feelings</a:t>
          </a:r>
        </a:p>
      </dgm:t>
    </dgm:pt>
    <dgm:pt modelId="{317709C6-9FD6-C246-A294-4A0D3EB6288D}" type="parTrans" cxnId="{DF84FFBB-A230-154C-B7D6-A93ACD573C7B}">
      <dgm:prSet/>
      <dgm:spPr/>
      <dgm:t>
        <a:bodyPr/>
        <a:lstStyle/>
        <a:p>
          <a:endParaRPr lang="en-US"/>
        </a:p>
      </dgm:t>
    </dgm:pt>
    <dgm:pt modelId="{45F4E1C6-1607-6F4B-94C9-EEC3081E34C2}" type="sibTrans" cxnId="{DF84FFBB-A230-154C-B7D6-A93ACD573C7B}">
      <dgm:prSet/>
      <dgm:spPr/>
      <dgm:t>
        <a:bodyPr/>
        <a:lstStyle/>
        <a:p>
          <a:endParaRPr lang="en-US"/>
        </a:p>
      </dgm:t>
    </dgm:pt>
    <dgm:pt modelId="{B4E69D0B-E7AF-3D48-A0A2-BB6E885F2564}">
      <dgm:prSet phldrT="[Text]" custT="1"/>
      <dgm:spPr/>
      <dgm:t>
        <a:bodyPr/>
        <a:lstStyle/>
        <a:p>
          <a:r>
            <a:rPr lang="en-US" sz="1800">
              <a:solidFill>
                <a:schemeClr val="tx2"/>
              </a:solidFill>
            </a:rPr>
            <a:t>Examples</a:t>
          </a:r>
        </a:p>
      </dgm:t>
    </dgm:pt>
    <dgm:pt modelId="{3E8A73CC-DFBC-C941-B7B1-FCAB292D0A30}" type="parTrans" cxnId="{98D334E8-187E-7F47-BE77-8287DB1A5827}">
      <dgm:prSet/>
      <dgm:spPr/>
      <dgm:t>
        <a:bodyPr/>
        <a:lstStyle/>
        <a:p>
          <a:endParaRPr lang="en-US"/>
        </a:p>
      </dgm:t>
    </dgm:pt>
    <dgm:pt modelId="{4A9CF2E2-AEB2-2346-B4B0-A19F254D7168}" type="sibTrans" cxnId="{98D334E8-187E-7F47-BE77-8287DB1A5827}">
      <dgm:prSet/>
      <dgm:spPr/>
      <dgm:t>
        <a:bodyPr/>
        <a:lstStyle/>
        <a:p>
          <a:endParaRPr lang="en-US"/>
        </a:p>
      </dgm:t>
    </dgm:pt>
    <dgm:pt modelId="{F75449AB-8B3B-1D46-8FBE-13C4C2FF43E3}">
      <dgm:prSet phldrT="[Text]" custT="1"/>
      <dgm:spPr/>
      <dgm:t>
        <a:bodyPr/>
        <a:lstStyle/>
        <a:p>
          <a:pPr algn="l"/>
          <a:r>
            <a:rPr lang="en-US" sz="1400" i="1"/>
            <a:t>“What did you do to protect yourself?”</a:t>
          </a:r>
        </a:p>
      </dgm:t>
    </dgm:pt>
    <dgm:pt modelId="{B1BE05D2-355D-7840-86B7-44FAC6524551}" type="parTrans" cxnId="{9DBE593D-95ED-AE47-8BF6-2895C3D3068E}">
      <dgm:prSet/>
      <dgm:spPr/>
      <dgm:t>
        <a:bodyPr/>
        <a:lstStyle/>
        <a:p>
          <a:endParaRPr lang="en-US"/>
        </a:p>
      </dgm:t>
    </dgm:pt>
    <dgm:pt modelId="{3370DE12-1303-144C-8799-9A0E06B749B7}" type="sibTrans" cxnId="{9DBE593D-95ED-AE47-8BF6-2895C3D3068E}">
      <dgm:prSet/>
      <dgm:spPr/>
      <dgm:t>
        <a:bodyPr/>
        <a:lstStyle/>
        <a:p>
          <a:endParaRPr lang="en-US"/>
        </a:p>
      </dgm:t>
    </dgm:pt>
    <dgm:pt modelId="{08B295C4-B5FE-FA4F-9BEB-48FE004E6583}">
      <dgm:prSet phldrT="[Text]" custT="1"/>
      <dgm:spPr/>
      <dgm:t>
        <a:bodyPr/>
        <a:lstStyle/>
        <a:p>
          <a:pPr algn="l"/>
          <a:r>
            <a:rPr lang="en-US" sz="1400" i="1"/>
            <a:t>“What made it hard to come see me?”</a:t>
          </a:r>
        </a:p>
      </dgm:t>
    </dgm:pt>
    <dgm:pt modelId="{28C4421D-381A-6B41-B0BC-081D324718AD}" type="parTrans" cxnId="{0415608C-FF49-2345-B525-F23CCD7E17A7}">
      <dgm:prSet/>
      <dgm:spPr/>
      <dgm:t>
        <a:bodyPr/>
        <a:lstStyle/>
        <a:p>
          <a:endParaRPr lang="en-US"/>
        </a:p>
      </dgm:t>
    </dgm:pt>
    <dgm:pt modelId="{7C087EA3-ED1B-2D4B-BA4D-4A7B0020B8D7}" type="sibTrans" cxnId="{0415608C-FF49-2345-B525-F23CCD7E17A7}">
      <dgm:prSet/>
      <dgm:spPr/>
      <dgm:t>
        <a:bodyPr/>
        <a:lstStyle/>
        <a:p>
          <a:endParaRPr lang="en-US"/>
        </a:p>
      </dgm:t>
    </dgm:pt>
    <dgm:pt modelId="{70890773-CC46-464C-B480-31A86B27A6F5}">
      <dgm:prSet custT="1"/>
      <dgm:spPr/>
      <dgm:t>
        <a:bodyPr/>
        <a:lstStyle/>
        <a:p>
          <a:pPr algn="l"/>
          <a:r>
            <a:rPr lang="en-US" sz="1600" b="1" u="sng"/>
            <a:t>Reflecting behavior</a:t>
          </a:r>
          <a:endParaRPr lang="en-US" sz="1600" u="sng"/>
        </a:p>
      </dgm:t>
    </dgm:pt>
    <dgm:pt modelId="{59CC6205-6E0C-C049-9591-8091FB40AB8C}" type="parTrans" cxnId="{4B177574-F57F-C04E-BB2C-38FE68C11CB7}">
      <dgm:prSet/>
      <dgm:spPr/>
      <dgm:t>
        <a:bodyPr/>
        <a:lstStyle/>
        <a:p>
          <a:endParaRPr lang="en-US"/>
        </a:p>
      </dgm:t>
    </dgm:pt>
    <dgm:pt modelId="{067EB4A8-F6E6-1045-BEC9-87155F477724}" type="sibTrans" cxnId="{4B177574-F57F-C04E-BB2C-38FE68C11CB7}">
      <dgm:prSet/>
      <dgm:spPr/>
      <dgm:t>
        <a:bodyPr/>
        <a:lstStyle/>
        <a:p>
          <a:endParaRPr lang="en-US"/>
        </a:p>
      </dgm:t>
    </dgm:pt>
    <dgm:pt modelId="{AD31FF5C-6D43-8C4C-9FD6-5D19BD5949E2}">
      <dgm:prSet custT="1"/>
      <dgm:spPr/>
      <dgm:t>
        <a:bodyPr/>
        <a:lstStyle/>
        <a:p>
          <a:r>
            <a:rPr lang="en-US" sz="1600" dirty="0"/>
            <a:t>(repeat the family’s words)</a:t>
          </a:r>
        </a:p>
      </dgm:t>
    </dgm:pt>
    <dgm:pt modelId="{10074940-99E7-6246-A1E2-C7B480DB9466}" type="parTrans" cxnId="{4E482E4A-258E-5E4F-A30F-4FAB1B57525D}">
      <dgm:prSet/>
      <dgm:spPr/>
      <dgm:t>
        <a:bodyPr/>
        <a:lstStyle/>
        <a:p>
          <a:endParaRPr lang="en-US"/>
        </a:p>
      </dgm:t>
    </dgm:pt>
    <dgm:pt modelId="{6BE59E5B-935D-2B40-B942-715E6AC3E8A1}" type="sibTrans" cxnId="{4E482E4A-258E-5E4F-A30F-4FAB1B57525D}">
      <dgm:prSet/>
      <dgm:spPr/>
      <dgm:t>
        <a:bodyPr/>
        <a:lstStyle/>
        <a:p>
          <a:endParaRPr lang="en-US"/>
        </a:p>
      </dgm:t>
    </dgm:pt>
    <dgm:pt modelId="{C82916DB-109D-E146-AAB6-2B21EC67A437}">
      <dgm:prSet custT="1"/>
      <dgm:spPr/>
      <dgm:t>
        <a:bodyPr/>
        <a:lstStyle/>
        <a:p>
          <a:r>
            <a:rPr lang="en-US" sz="1600" dirty="0"/>
            <a:t>(reflect what the family might be feeling)</a:t>
          </a:r>
        </a:p>
      </dgm:t>
    </dgm:pt>
    <dgm:pt modelId="{5C54C791-0642-DE46-A969-B135470764AD}" type="parTrans" cxnId="{70B041A2-28BF-3F40-AE57-9673A1B31A2C}">
      <dgm:prSet/>
      <dgm:spPr/>
      <dgm:t>
        <a:bodyPr/>
        <a:lstStyle/>
        <a:p>
          <a:endParaRPr lang="en-US"/>
        </a:p>
      </dgm:t>
    </dgm:pt>
    <dgm:pt modelId="{D4AF29F0-8F7D-E248-AAB6-C6BB953F0A99}" type="sibTrans" cxnId="{70B041A2-28BF-3F40-AE57-9673A1B31A2C}">
      <dgm:prSet/>
      <dgm:spPr/>
      <dgm:t>
        <a:bodyPr/>
        <a:lstStyle/>
        <a:p>
          <a:endParaRPr lang="en-US"/>
        </a:p>
      </dgm:t>
    </dgm:pt>
    <dgm:pt modelId="{D1A236A3-54AE-0C45-BCF2-D5C066356018}">
      <dgm:prSet custT="1"/>
      <dgm:spPr/>
      <dgm:t>
        <a:bodyPr/>
        <a:lstStyle/>
        <a:p>
          <a:r>
            <a:rPr lang="en-US" sz="1600" dirty="0"/>
            <a:t>(state observation about family’s behavior)</a:t>
          </a:r>
        </a:p>
      </dgm:t>
    </dgm:pt>
    <dgm:pt modelId="{53B6F08D-CE04-854B-AC37-DBF411AAF295}" type="parTrans" cxnId="{232DFE7D-FFF9-3B4B-AD7E-631559C54B6F}">
      <dgm:prSet/>
      <dgm:spPr/>
      <dgm:t>
        <a:bodyPr/>
        <a:lstStyle/>
        <a:p>
          <a:endParaRPr lang="en-US"/>
        </a:p>
      </dgm:t>
    </dgm:pt>
    <dgm:pt modelId="{A1249403-578D-4249-AF1B-EA8E96983BA3}" type="sibTrans" cxnId="{232DFE7D-FFF9-3B4B-AD7E-631559C54B6F}">
      <dgm:prSet/>
      <dgm:spPr/>
      <dgm:t>
        <a:bodyPr/>
        <a:lstStyle/>
        <a:p>
          <a:endParaRPr lang="en-US"/>
        </a:p>
      </dgm:t>
    </dgm:pt>
    <dgm:pt modelId="{E08327B5-93FE-9945-9568-AB772FA031E3}">
      <dgm:prSet custT="1"/>
      <dgm:spPr/>
      <dgm:t>
        <a:bodyPr/>
        <a:lstStyle/>
        <a:p>
          <a:pPr algn="l"/>
          <a:r>
            <a:rPr lang="en-US" sz="1400" i="1"/>
            <a:t>“I noticed you just _____.” </a:t>
          </a:r>
          <a:r>
            <a:rPr lang="en-US" sz="1400" i="0"/>
            <a:t>–OR- </a:t>
          </a:r>
          <a:r>
            <a:rPr lang="en-US" sz="1400" i="1"/>
            <a:t>“What are you thinking?” –OR- “What are you feeling right now?”</a:t>
          </a:r>
          <a:endParaRPr lang="en-US" sz="1400">
            <a:solidFill>
              <a:schemeClr val="tx2"/>
            </a:solidFill>
          </a:endParaRPr>
        </a:p>
      </dgm:t>
    </dgm:pt>
    <dgm:pt modelId="{8BEC7FBA-9D4C-0745-9CF8-DC21855C5EAC}" type="parTrans" cxnId="{E87E3C72-A0CE-0449-8E57-7780CA21F4DA}">
      <dgm:prSet/>
      <dgm:spPr/>
      <dgm:t>
        <a:bodyPr/>
        <a:lstStyle/>
        <a:p>
          <a:endParaRPr lang="en-US"/>
        </a:p>
      </dgm:t>
    </dgm:pt>
    <dgm:pt modelId="{4553E70D-88E0-D148-8557-8B3638A82889}" type="sibTrans" cxnId="{E87E3C72-A0CE-0449-8E57-7780CA21F4DA}">
      <dgm:prSet/>
      <dgm:spPr/>
      <dgm:t>
        <a:bodyPr/>
        <a:lstStyle/>
        <a:p>
          <a:endParaRPr lang="en-US"/>
        </a:p>
      </dgm:t>
    </dgm:pt>
    <dgm:pt modelId="{3B4BD290-1002-CF45-B6E2-4C21A7312FDD}">
      <dgm:prSet custT="1"/>
      <dgm:spPr/>
      <dgm:t>
        <a:bodyPr/>
        <a:lstStyle/>
        <a:p>
          <a:pPr algn="l"/>
          <a:r>
            <a:rPr lang="en-US" sz="1400" b="1" u="sng"/>
            <a:t>Amplified reflection</a:t>
          </a:r>
          <a:endParaRPr lang="en-US" sz="1400" u="sng"/>
        </a:p>
      </dgm:t>
    </dgm:pt>
    <dgm:pt modelId="{771B266B-52AE-E944-A2FE-9A4FB1390F42}" type="parTrans" cxnId="{672AA157-674A-DB4C-80B3-C4331F72828E}">
      <dgm:prSet/>
      <dgm:spPr/>
      <dgm:t>
        <a:bodyPr/>
        <a:lstStyle/>
        <a:p>
          <a:endParaRPr lang="en-US"/>
        </a:p>
      </dgm:t>
    </dgm:pt>
    <dgm:pt modelId="{1FC9C60B-1D85-6B42-A02E-38CC1EE1DBB0}" type="sibTrans" cxnId="{672AA157-674A-DB4C-80B3-C4331F72828E}">
      <dgm:prSet/>
      <dgm:spPr/>
      <dgm:t>
        <a:bodyPr/>
        <a:lstStyle/>
        <a:p>
          <a:endParaRPr lang="en-US"/>
        </a:p>
      </dgm:t>
    </dgm:pt>
    <dgm:pt modelId="{3A7A7263-F780-F942-91EC-B64B9A1391AE}">
      <dgm:prSet custT="1"/>
      <dgm:spPr/>
      <dgm:t>
        <a:bodyPr/>
        <a:lstStyle/>
        <a:p>
          <a:r>
            <a:rPr lang="en-US" sz="1400" dirty="0"/>
            <a:t>(rephrase the family’s words - exaggerated)</a:t>
          </a:r>
        </a:p>
      </dgm:t>
    </dgm:pt>
    <dgm:pt modelId="{3F503686-74BE-C44F-A82C-14C30947F8F1}" type="parTrans" cxnId="{F59179D2-6773-B942-B574-708FF5FC1246}">
      <dgm:prSet/>
      <dgm:spPr/>
      <dgm:t>
        <a:bodyPr/>
        <a:lstStyle/>
        <a:p>
          <a:endParaRPr lang="en-US"/>
        </a:p>
      </dgm:t>
    </dgm:pt>
    <dgm:pt modelId="{92207ED8-0238-7D4E-9AC5-4417EF00A030}" type="sibTrans" cxnId="{F59179D2-6773-B942-B574-708FF5FC1246}">
      <dgm:prSet/>
      <dgm:spPr/>
      <dgm:t>
        <a:bodyPr/>
        <a:lstStyle/>
        <a:p>
          <a:endParaRPr lang="en-US"/>
        </a:p>
      </dgm:t>
    </dgm:pt>
    <dgm:pt modelId="{DA1C25BC-7E94-4C41-8463-18F6211BA13C}">
      <dgm:prSet custT="1"/>
      <dgm:spPr/>
      <dgm:t>
        <a:bodyPr/>
        <a:lstStyle/>
        <a:p>
          <a:r>
            <a:rPr lang="en-US" sz="1400" dirty="0"/>
            <a:t>(family’s words + note ambivalence – point out discrepancy)</a:t>
          </a:r>
        </a:p>
      </dgm:t>
    </dgm:pt>
    <dgm:pt modelId="{8269FFB5-A953-0146-BCCE-973527724CF8}" type="parTrans" cxnId="{FFF25A5B-7E07-064C-80CB-1CC487E49D64}">
      <dgm:prSet/>
      <dgm:spPr/>
      <dgm:t>
        <a:bodyPr/>
        <a:lstStyle/>
        <a:p>
          <a:endParaRPr lang="en-US"/>
        </a:p>
      </dgm:t>
    </dgm:pt>
    <dgm:pt modelId="{0DA9536A-2412-234F-AD12-F518D3593197}" type="sibTrans" cxnId="{FFF25A5B-7E07-064C-80CB-1CC487E49D64}">
      <dgm:prSet/>
      <dgm:spPr/>
      <dgm:t>
        <a:bodyPr/>
        <a:lstStyle/>
        <a:p>
          <a:endParaRPr lang="en-US"/>
        </a:p>
      </dgm:t>
    </dgm:pt>
    <dgm:pt modelId="{D6A9F1B6-E4F5-5145-939E-B8F339B57809}">
      <dgm:prSet custT="1"/>
      <dgm:spPr/>
      <dgm:t>
        <a:bodyPr/>
        <a:lstStyle/>
        <a:p>
          <a:pPr algn="l"/>
          <a:r>
            <a:rPr lang="en-US" sz="1400" b="1" u="sng"/>
            <a:t>Rolling with ambivalence</a:t>
          </a:r>
        </a:p>
      </dgm:t>
    </dgm:pt>
    <dgm:pt modelId="{654A6FE3-95A2-6A47-B86D-ACBD551C3592}" type="parTrans" cxnId="{18B711C2-1295-E247-BAC9-2EF7D3AE9FB1}">
      <dgm:prSet/>
      <dgm:spPr/>
      <dgm:t>
        <a:bodyPr/>
        <a:lstStyle/>
        <a:p>
          <a:endParaRPr lang="en-US"/>
        </a:p>
      </dgm:t>
    </dgm:pt>
    <dgm:pt modelId="{590CA68A-705B-D845-89C4-047EEF669F0C}" type="sibTrans" cxnId="{18B711C2-1295-E247-BAC9-2EF7D3AE9FB1}">
      <dgm:prSet/>
      <dgm:spPr/>
      <dgm:t>
        <a:bodyPr/>
        <a:lstStyle/>
        <a:p>
          <a:endParaRPr lang="en-US"/>
        </a:p>
      </dgm:t>
    </dgm:pt>
    <dgm:pt modelId="{CDED0A32-840E-9144-898A-0CC4A3967B93}">
      <dgm:prSet custT="1"/>
      <dgm:spPr/>
      <dgm:t>
        <a:bodyPr/>
        <a:lstStyle/>
        <a:p>
          <a:pPr algn="l"/>
          <a:r>
            <a:rPr lang="en-US" sz="1400" b="1" u="sng"/>
            <a:t>Double-sided reflection </a:t>
          </a:r>
          <a:endParaRPr lang="en-US" sz="1400" u="sng"/>
        </a:p>
      </dgm:t>
    </dgm:pt>
    <dgm:pt modelId="{55C58ECA-DD81-C948-9D56-4C0B8694AA0E}" type="sibTrans" cxnId="{BAF22872-2862-C44E-B493-C69D757CAE7A}">
      <dgm:prSet/>
      <dgm:spPr/>
      <dgm:t>
        <a:bodyPr/>
        <a:lstStyle/>
        <a:p>
          <a:endParaRPr lang="en-US"/>
        </a:p>
      </dgm:t>
    </dgm:pt>
    <dgm:pt modelId="{41A5793D-68F1-BD4D-8442-9F3486AE3E58}" type="parTrans" cxnId="{BAF22872-2862-C44E-B493-C69D757CAE7A}">
      <dgm:prSet/>
      <dgm:spPr/>
      <dgm:t>
        <a:bodyPr/>
        <a:lstStyle/>
        <a:p>
          <a:endParaRPr lang="en-US"/>
        </a:p>
      </dgm:t>
    </dgm:pt>
    <dgm:pt modelId="{C7898AC6-12A2-F344-8180-63CF4582B2C8}">
      <dgm:prSet custT="1"/>
      <dgm:spPr/>
      <dgm:t>
        <a:bodyPr/>
        <a:lstStyle/>
        <a:p>
          <a:pPr algn="l"/>
          <a:r>
            <a:rPr lang="en-US" sz="1400" b="1" u="sng"/>
            <a:t>Shifting Focus</a:t>
          </a:r>
        </a:p>
      </dgm:t>
    </dgm:pt>
    <dgm:pt modelId="{3D20C609-CC90-6E4D-85A0-2DB0026AB0F5}" type="sibTrans" cxnId="{2B33072B-75E3-D049-B656-A81BC03FDF91}">
      <dgm:prSet/>
      <dgm:spPr/>
      <dgm:t>
        <a:bodyPr/>
        <a:lstStyle/>
        <a:p>
          <a:endParaRPr lang="en-US"/>
        </a:p>
      </dgm:t>
    </dgm:pt>
    <dgm:pt modelId="{4F3FD6A2-A024-6545-A2B1-B3A2342D9471}" type="parTrans" cxnId="{2B33072B-75E3-D049-B656-A81BC03FDF91}">
      <dgm:prSet/>
      <dgm:spPr/>
      <dgm:t>
        <a:bodyPr/>
        <a:lstStyle/>
        <a:p>
          <a:endParaRPr lang="en-US"/>
        </a:p>
      </dgm:t>
    </dgm:pt>
    <dgm:pt modelId="{279BA9BC-9D9A-4040-B389-1DD1925BCB85}">
      <dgm:prSet custT="1"/>
      <dgm:spPr/>
      <dgm:t>
        <a:bodyPr/>
        <a:lstStyle/>
        <a:p>
          <a:r>
            <a:rPr lang="en-US" sz="1400"/>
            <a:t>(going back to something else or changing the direction)</a:t>
          </a:r>
        </a:p>
      </dgm:t>
    </dgm:pt>
    <dgm:pt modelId="{ED6E54A5-68F1-014F-BFDF-DACC0F6B0FBA}" type="parTrans" cxnId="{72B5BD3C-3C76-084B-B89C-0366B88FC325}">
      <dgm:prSet/>
      <dgm:spPr/>
      <dgm:t>
        <a:bodyPr/>
        <a:lstStyle/>
        <a:p>
          <a:endParaRPr lang="en-US"/>
        </a:p>
      </dgm:t>
    </dgm:pt>
    <dgm:pt modelId="{E92937DE-BB3B-1244-88E8-F737794D7FCF}" type="sibTrans" cxnId="{72B5BD3C-3C76-084B-B89C-0366B88FC325}">
      <dgm:prSet/>
      <dgm:spPr/>
      <dgm:t>
        <a:bodyPr/>
        <a:lstStyle/>
        <a:p>
          <a:endParaRPr lang="en-US"/>
        </a:p>
      </dgm:t>
    </dgm:pt>
    <dgm:pt modelId="{F736B9C4-9FCD-4C41-BC74-A79249B0B805}">
      <dgm:prSet custT="1"/>
      <dgm:spPr/>
      <dgm:t>
        <a:bodyPr/>
        <a:lstStyle/>
        <a:p>
          <a:r>
            <a:rPr lang="en-US" sz="1400" dirty="0"/>
            <a:t>(accept the family’s perception)</a:t>
          </a:r>
        </a:p>
      </dgm:t>
    </dgm:pt>
    <dgm:pt modelId="{FC346A19-71E6-4A42-B69E-57B62341618A}" type="parTrans" cxnId="{BA3FF66B-47D6-2A49-83F0-3521A3174CBD}">
      <dgm:prSet/>
      <dgm:spPr/>
      <dgm:t>
        <a:bodyPr/>
        <a:lstStyle/>
        <a:p>
          <a:endParaRPr lang="en-US"/>
        </a:p>
      </dgm:t>
    </dgm:pt>
    <dgm:pt modelId="{67FE3983-8A95-5645-B67E-1CCF6ADD123C}" type="sibTrans" cxnId="{BA3FF66B-47D6-2A49-83F0-3521A3174CBD}">
      <dgm:prSet/>
      <dgm:spPr/>
      <dgm:t>
        <a:bodyPr/>
        <a:lstStyle/>
        <a:p>
          <a:endParaRPr lang="en-US"/>
        </a:p>
      </dgm:t>
    </dgm:pt>
    <dgm:pt modelId="{D583026A-2EC1-EC4B-BF0E-1F72FEEC0AC0}">
      <dgm:prSet custT="1"/>
      <dgm:spPr/>
      <dgm:t>
        <a:bodyPr/>
        <a:lstStyle/>
        <a:p>
          <a:pPr algn="l"/>
          <a:r>
            <a:rPr lang="en-US" sz="1400" b="1" u="sng"/>
            <a:t>Reframing</a:t>
          </a:r>
        </a:p>
      </dgm:t>
    </dgm:pt>
    <dgm:pt modelId="{699F544F-B14F-A14C-8C09-7E966FCB9114}" type="parTrans" cxnId="{F1D93B3D-43C3-A642-BE60-55C7DDB70DF0}">
      <dgm:prSet/>
      <dgm:spPr/>
      <dgm:t>
        <a:bodyPr/>
        <a:lstStyle/>
        <a:p>
          <a:endParaRPr lang="en-US"/>
        </a:p>
      </dgm:t>
    </dgm:pt>
    <dgm:pt modelId="{559464B3-3DF6-9045-B200-A4BD5027AD58}" type="sibTrans" cxnId="{F1D93B3D-43C3-A642-BE60-55C7DDB70DF0}">
      <dgm:prSet/>
      <dgm:spPr/>
      <dgm:t>
        <a:bodyPr/>
        <a:lstStyle/>
        <a:p>
          <a:endParaRPr lang="en-US"/>
        </a:p>
      </dgm:t>
    </dgm:pt>
    <dgm:pt modelId="{3E08118B-9A8D-254E-9BFB-53C084536CB0}">
      <dgm:prSet custT="1"/>
      <dgm:spPr/>
      <dgm:t>
        <a:bodyPr/>
        <a:lstStyle/>
        <a:p>
          <a:r>
            <a:rPr lang="en-US" sz="1400" dirty="0"/>
            <a:t>(invite family to examine their perception in a new way)</a:t>
          </a:r>
        </a:p>
      </dgm:t>
    </dgm:pt>
    <dgm:pt modelId="{7F82F93C-CDA7-4A45-A7F5-136D9F578205}" type="parTrans" cxnId="{7B20D5FF-7E87-4147-95B1-90923C2A9797}">
      <dgm:prSet/>
      <dgm:spPr/>
      <dgm:t>
        <a:bodyPr/>
        <a:lstStyle/>
        <a:p>
          <a:endParaRPr lang="en-US"/>
        </a:p>
      </dgm:t>
    </dgm:pt>
    <dgm:pt modelId="{A72CD1D8-62AF-2B45-A48E-E3C862B279E5}" type="sibTrans" cxnId="{7B20D5FF-7E87-4147-95B1-90923C2A9797}">
      <dgm:prSet/>
      <dgm:spPr/>
      <dgm:t>
        <a:bodyPr/>
        <a:lstStyle/>
        <a:p>
          <a:endParaRPr lang="en-US"/>
        </a:p>
      </dgm:t>
    </dgm:pt>
    <dgm:pt modelId="{9A7CF627-D036-9340-BADB-350DD8D11A23}" type="pres">
      <dgm:prSet presAssocID="{390C0B12-ADFF-4748-8187-5CA7E865E18E}" presName="diagram" presStyleCnt="0">
        <dgm:presLayoutVars>
          <dgm:chPref val="1"/>
          <dgm:dir/>
          <dgm:animOne val="branch"/>
          <dgm:animLvl val="lvl"/>
          <dgm:resizeHandles/>
        </dgm:presLayoutVars>
      </dgm:prSet>
      <dgm:spPr/>
    </dgm:pt>
    <dgm:pt modelId="{C4A005D6-A918-3342-A9C8-F3234C5AAA93}" type="pres">
      <dgm:prSet presAssocID="{CA428308-8681-8348-8EFD-5417B362BF74}" presName="root" presStyleCnt="0"/>
      <dgm:spPr/>
    </dgm:pt>
    <dgm:pt modelId="{045AF5A7-FC85-C945-857A-822AE8D0049C}" type="pres">
      <dgm:prSet presAssocID="{CA428308-8681-8348-8EFD-5417B362BF74}" presName="rootComposite" presStyleCnt="0"/>
      <dgm:spPr/>
    </dgm:pt>
    <dgm:pt modelId="{5B44F12B-1847-D044-B386-655E43699B6E}" type="pres">
      <dgm:prSet presAssocID="{CA428308-8681-8348-8EFD-5417B362BF74}" presName="rootText" presStyleLbl="node1" presStyleIdx="0" presStyleCnt="2" custScaleX="282450" custScaleY="73668" custLinFactNeighborX="1000" custLinFactNeighborY="3906"/>
      <dgm:spPr/>
    </dgm:pt>
    <dgm:pt modelId="{EB29093E-470F-6B4F-A8C4-C95C0B4B0E94}" type="pres">
      <dgm:prSet presAssocID="{CA428308-8681-8348-8EFD-5417B362BF74}" presName="rootConnector" presStyleLbl="node1" presStyleIdx="0" presStyleCnt="2"/>
      <dgm:spPr/>
    </dgm:pt>
    <dgm:pt modelId="{693CB243-EE59-2243-9D46-CA3594E59D57}" type="pres">
      <dgm:prSet presAssocID="{CA428308-8681-8348-8EFD-5417B362BF74}" presName="childShape" presStyleCnt="0"/>
      <dgm:spPr/>
    </dgm:pt>
    <dgm:pt modelId="{3D69A578-6636-3B4C-A503-F383314F7682}" type="pres">
      <dgm:prSet presAssocID="{8EF6C3BE-BC63-FA42-B5C0-0D1C1E7FB780}" presName="Name13" presStyleLbl="parChTrans1D2" presStyleIdx="0" presStyleCnt="11"/>
      <dgm:spPr/>
    </dgm:pt>
    <dgm:pt modelId="{9EB2EF6F-21A2-FC4A-9653-5F298A5ABEA5}" type="pres">
      <dgm:prSet presAssocID="{BA07BF81-B148-DB46-8E75-CE19C7788146}" presName="childText" presStyleLbl="bgAcc1" presStyleIdx="0" presStyleCnt="11" custScaleX="357228" custScaleY="73067">
        <dgm:presLayoutVars>
          <dgm:bulletEnabled val="1"/>
        </dgm:presLayoutVars>
      </dgm:prSet>
      <dgm:spPr/>
    </dgm:pt>
    <dgm:pt modelId="{F314EFF9-2E06-0449-991B-72CB77423BDD}" type="pres">
      <dgm:prSet presAssocID="{317709C6-9FD6-C246-A294-4A0D3EB6288D}" presName="Name13" presStyleLbl="parChTrans1D2" presStyleIdx="1" presStyleCnt="11"/>
      <dgm:spPr/>
    </dgm:pt>
    <dgm:pt modelId="{86D536AA-CF7C-FB49-9F53-2C92DD9AA443}" type="pres">
      <dgm:prSet presAssocID="{A9F6485C-A051-E344-89AC-6B0B48D6F549}" presName="childText" presStyleLbl="bgAcc1" presStyleIdx="1" presStyleCnt="11" custScaleX="367383" custScaleY="73486" custLinFactNeighborX="1131" custLinFactNeighborY="-12662">
        <dgm:presLayoutVars>
          <dgm:bulletEnabled val="1"/>
        </dgm:presLayoutVars>
      </dgm:prSet>
      <dgm:spPr/>
    </dgm:pt>
    <dgm:pt modelId="{C820797A-57EF-984F-8035-D41ADE09A1DF}" type="pres">
      <dgm:prSet presAssocID="{59CC6205-6E0C-C049-9591-8091FB40AB8C}" presName="Name13" presStyleLbl="parChTrans1D2" presStyleIdx="2" presStyleCnt="11"/>
      <dgm:spPr/>
    </dgm:pt>
    <dgm:pt modelId="{B224D9CC-EFC4-9542-B341-6D60687836B9}" type="pres">
      <dgm:prSet presAssocID="{70890773-CC46-464C-B480-31A86B27A6F5}" presName="childText" presStyleLbl="bgAcc1" presStyleIdx="2" presStyleCnt="11" custScaleX="369166" custScaleY="76134" custLinFactNeighborX="502" custLinFactNeighborY="-23488">
        <dgm:presLayoutVars>
          <dgm:bulletEnabled val="1"/>
        </dgm:presLayoutVars>
      </dgm:prSet>
      <dgm:spPr/>
    </dgm:pt>
    <dgm:pt modelId="{D0F8508C-ECFD-1246-BE4E-91D0526F0CB8}" type="pres">
      <dgm:prSet presAssocID="{771B266B-52AE-E944-A2FE-9A4FB1390F42}" presName="Name13" presStyleLbl="parChTrans1D2" presStyleIdx="3" presStyleCnt="11"/>
      <dgm:spPr/>
    </dgm:pt>
    <dgm:pt modelId="{C51A7222-DD6D-E945-9762-7585CD5E886F}" type="pres">
      <dgm:prSet presAssocID="{3B4BD290-1002-CF45-B6E2-4C21A7312FDD}" presName="childText" presStyleLbl="bgAcc1" presStyleIdx="3" presStyleCnt="11" custScaleX="342208" custScaleY="72021" custLinFactNeighborX="-1350" custLinFactNeighborY="-14020">
        <dgm:presLayoutVars>
          <dgm:bulletEnabled val="1"/>
        </dgm:presLayoutVars>
      </dgm:prSet>
      <dgm:spPr/>
    </dgm:pt>
    <dgm:pt modelId="{DC70DA41-F7A3-CB45-AA6A-C807ED017BDE}" type="pres">
      <dgm:prSet presAssocID="{41A5793D-68F1-BD4D-8442-9F3486AE3E58}" presName="Name13" presStyleLbl="parChTrans1D2" presStyleIdx="4" presStyleCnt="11"/>
      <dgm:spPr/>
    </dgm:pt>
    <dgm:pt modelId="{585E2C17-2DDD-3D48-BD4A-B8F6E10B2347}" type="pres">
      <dgm:prSet presAssocID="{CDED0A32-840E-9144-898A-0CC4A3967B93}" presName="childText" presStyleLbl="bgAcc1" presStyleIdx="4" presStyleCnt="11" custScaleX="431078" custScaleY="68558" custLinFactNeighborX="-811" custLinFactNeighborY="-14080">
        <dgm:presLayoutVars>
          <dgm:bulletEnabled val="1"/>
        </dgm:presLayoutVars>
      </dgm:prSet>
      <dgm:spPr/>
    </dgm:pt>
    <dgm:pt modelId="{0CDA37B3-A036-C540-85EC-6AAFC7D8E851}" type="pres">
      <dgm:prSet presAssocID="{4F3FD6A2-A024-6545-A2B1-B3A2342D9471}" presName="Name13" presStyleLbl="parChTrans1D2" presStyleIdx="5" presStyleCnt="11"/>
      <dgm:spPr/>
    </dgm:pt>
    <dgm:pt modelId="{C26A4F26-594A-7647-BE5F-9648A99AA8B4}" type="pres">
      <dgm:prSet presAssocID="{C7898AC6-12A2-F344-8180-63CF4582B2C8}" presName="childText" presStyleLbl="bgAcc1" presStyleIdx="5" presStyleCnt="11" custScaleX="436050" custScaleY="69215" custLinFactNeighborX="-187" custLinFactNeighborY="-18733">
        <dgm:presLayoutVars>
          <dgm:bulletEnabled val="1"/>
        </dgm:presLayoutVars>
      </dgm:prSet>
      <dgm:spPr/>
    </dgm:pt>
    <dgm:pt modelId="{30A8CABF-B5BC-EE49-A1EC-A056C33CA727}" type="pres">
      <dgm:prSet presAssocID="{654A6FE3-95A2-6A47-B86D-ACBD551C3592}" presName="Name13" presStyleLbl="parChTrans1D2" presStyleIdx="6" presStyleCnt="11"/>
      <dgm:spPr/>
    </dgm:pt>
    <dgm:pt modelId="{60E13B18-37E7-E248-A332-0BBB0E0CFA9B}" type="pres">
      <dgm:prSet presAssocID="{D6A9F1B6-E4F5-5145-939E-B8F339B57809}" presName="childText" presStyleLbl="bgAcc1" presStyleIdx="6" presStyleCnt="11" custScaleX="266369" custScaleY="74763" custLinFactNeighborX="1343" custLinFactNeighborY="-23223">
        <dgm:presLayoutVars>
          <dgm:bulletEnabled val="1"/>
        </dgm:presLayoutVars>
      </dgm:prSet>
      <dgm:spPr/>
    </dgm:pt>
    <dgm:pt modelId="{CB177D89-07ED-1E4F-8B64-6FFF29E54847}" type="pres">
      <dgm:prSet presAssocID="{699F544F-B14F-A14C-8C09-7E966FCB9114}" presName="Name13" presStyleLbl="parChTrans1D2" presStyleIdx="7" presStyleCnt="11"/>
      <dgm:spPr/>
    </dgm:pt>
    <dgm:pt modelId="{7E64ED6C-8982-4A48-8EA7-8443FA1B7EA2}" type="pres">
      <dgm:prSet presAssocID="{D583026A-2EC1-EC4B-BF0E-1F72FEEC0AC0}" presName="childText" presStyleLbl="bgAcc1" presStyleIdx="7" presStyleCnt="11" custScaleX="410748" custScaleY="68954" custLinFactNeighborX="-2321" custLinFactNeighborY="-26001">
        <dgm:presLayoutVars>
          <dgm:bulletEnabled val="1"/>
        </dgm:presLayoutVars>
      </dgm:prSet>
      <dgm:spPr/>
    </dgm:pt>
    <dgm:pt modelId="{85A17631-9B90-4043-BFBD-930B2B0DB751}" type="pres">
      <dgm:prSet presAssocID="{B4E69D0B-E7AF-3D48-A0A2-BB6E885F2564}" presName="root" presStyleCnt="0"/>
      <dgm:spPr/>
    </dgm:pt>
    <dgm:pt modelId="{0797D191-4B01-A146-992B-574330A98EB7}" type="pres">
      <dgm:prSet presAssocID="{B4E69D0B-E7AF-3D48-A0A2-BB6E885F2564}" presName="rootComposite" presStyleCnt="0"/>
      <dgm:spPr/>
    </dgm:pt>
    <dgm:pt modelId="{885ADB6A-7DE5-B94A-ACAE-0C550D4D75A7}" type="pres">
      <dgm:prSet presAssocID="{B4E69D0B-E7AF-3D48-A0A2-BB6E885F2564}" presName="rootText" presStyleLbl="node1" presStyleIdx="1" presStyleCnt="2" custScaleX="221004" custScaleY="73668" custLinFactNeighborX="18484" custLinFactNeighborY="-1925"/>
      <dgm:spPr/>
    </dgm:pt>
    <dgm:pt modelId="{D865D8EF-3EE0-A449-8924-55282741BE8E}" type="pres">
      <dgm:prSet presAssocID="{B4E69D0B-E7AF-3D48-A0A2-BB6E885F2564}" presName="rootConnector" presStyleLbl="node1" presStyleIdx="1" presStyleCnt="2"/>
      <dgm:spPr/>
    </dgm:pt>
    <dgm:pt modelId="{15AF7F4F-C6D0-A44B-9F71-6E2F02BBADEC}" type="pres">
      <dgm:prSet presAssocID="{B4E69D0B-E7AF-3D48-A0A2-BB6E885F2564}" presName="childShape" presStyleCnt="0"/>
      <dgm:spPr/>
    </dgm:pt>
    <dgm:pt modelId="{1AAD51FC-B337-6E4D-AFEB-3A87917F2C16}" type="pres">
      <dgm:prSet presAssocID="{B1BE05D2-355D-7840-86B7-44FAC6524551}" presName="Name13" presStyleLbl="parChTrans1D2" presStyleIdx="8" presStyleCnt="11"/>
      <dgm:spPr/>
    </dgm:pt>
    <dgm:pt modelId="{0D80B5AC-2C5B-034A-9E2F-0BDACEBCFF06}" type="pres">
      <dgm:prSet presAssocID="{F75449AB-8B3B-1D46-8FBE-13C4C2FF43E3}" presName="childText" presStyleLbl="bgAcc1" presStyleIdx="8" presStyleCnt="11" custScaleX="299830" custScaleY="66636" custLinFactNeighborX="2971" custLinFactNeighborY="2187">
        <dgm:presLayoutVars>
          <dgm:bulletEnabled val="1"/>
        </dgm:presLayoutVars>
      </dgm:prSet>
      <dgm:spPr/>
    </dgm:pt>
    <dgm:pt modelId="{55DDCE1D-E9BD-E349-B10C-E897045449E7}" type="pres">
      <dgm:prSet presAssocID="{28C4421D-381A-6B41-B0BC-081D324718AD}" presName="Name13" presStyleLbl="parChTrans1D2" presStyleIdx="9" presStyleCnt="11"/>
      <dgm:spPr/>
    </dgm:pt>
    <dgm:pt modelId="{9CB96536-9DD6-5245-A236-9C3C4B0222CB}" type="pres">
      <dgm:prSet presAssocID="{08B295C4-B5FE-FA4F-9BEB-48FE004E6583}" presName="childText" presStyleLbl="bgAcc1" presStyleIdx="9" presStyleCnt="11" custScaleX="310732" custScaleY="76134" custLinFactNeighborX="3871" custLinFactNeighborY="-3736">
        <dgm:presLayoutVars>
          <dgm:bulletEnabled val="1"/>
        </dgm:presLayoutVars>
      </dgm:prSet>
      <dgm:spPr/>
    </dgm:pt>
    <dgm:pt modelId="{585BE37B-1D3A-2848-B6FF-E18B924370FD}" type="pres">
      <dgm:prSet presAssocID="{8BEC7FBA-9D4C-0745-9CF8-DC21855C5EAC}" presName="Name13" presStyleLbl="parChTrans1D2" presStyleIdx="10" presStyleCnt="11"/>
      <dgm:spPr/>
    </dgm:pt>
    <dgm:pt modelId="{9008215F-0279-3447-8878-4C7818C618D3}" type="pres">
      <dgm:prSet presAssocID="{E08327B5-93FE-9945-9568-AB772FA031E3}" presName="childText" presStyleLbl="bgAcc1" presStyleIdx="10" presStyleCnt="11" custScaleX="313029" custScaleY="100983" custLinFactNeighborX="1134" custLinFactNeighborY="-20205">
        <dgm:presLayoutVars>
          <dgm:bulletEnabled val="1"/>
        </dgm:presLayoutVars>
      </dgm:prSet>
      <dgm:spPr/>
    </dgm:pt>
  </dgm:ptLst>
  <dgm:cxnLst>
    <dgm:cxn modelId="{7C799005-7E6B-7949-AE0D-E1DAC6EC62EC}" type="presOf" srcId="{CA428308-8681-8348-8EFD-5417B362BF74}" destId="{5B44F12B-1847-D044-B386-655E43699B6E}" srcOrd="0" destOrd="0" presId="urn:microsoft.com/office/officeart/2005/8/layout/hierarchy3"/>
    <dgm:cxn modelId="{2E8BA50A-E76E-BE4E-AE16-65D9C3494BED}" type="presOf" srcId="{3E08118B-9A8D-254E-9BFB-53C084536CB0}" destId="{7E64ED6C-8982-4A48-8EA7-8443FA1B7EA2}" srcOrd="0" destOrd="1" presId="urn:microsoft.com/office/officeart/2005/8/layout/hierarchy3"/>
    <dgm:cxn modelId="{C3937C0F-077B-7F40-98E0-3D89A3FE247B}" type="presOf" srcId="{41A5793D-68F1-BD4D-8442-9F3486AE3E58}" destId="{DC70DA41-F7A3-CB45-AA6A-C807ED017BDE}" srcOrd="0" destOrd="0" presId="urn:microsoft.com/office/officeart/2005/8/layout/hierarchy3"/>
    <dgm:cxn modelId="{ACC42213-3973-DD48-A011-9F43F6509062}" type="presOf" srcId="{D1A236A3-54AE-0C45-BCF2-D5C066356018}" destId="{B224D9CC-EFC4-9542-B341-6D60687836B9}" srcOrd="0" destOrd="1" presId="urn:microsoft.com/office/officeart/2005/8/layout/hierarchy3"/>
    <dgm:cxn modelId="{F31D9315-AA4B-5B4A-B78A-91531560E2D2}" type="presOf" srcId="{F75449AB-8B3B-1D46-8FBE-13C4C2FF43E3}" destId="{0D80B5AC-2C5B-034A-9E2F-0BDACEBCFF06}" srcOrd="0" destOrd="0" presId="urn:microsoft.com/office/officeart/2005/8/layout/hierarchy3"/>
    <dgm:cxn modelId="{D5F49D1A-AC76-AE4E-9A2D-5DE5F64CB0CF}" type="presOf" srcId="{D6A9F1B6-E4F5-5145-939E-B8F339B57809}" destId="{60E13B18-37E7-E248-A332-0BBB0E0CFA9B}" srcOrd="0" destOrd="0" presId="urn:microsoft.com/office/officeart/2005/8/layout/hierarchy3"/>
    <dgm:cxn modelId="{11967520-7696-F94A-B239-D16E8FF8CC1E}" type="presOf" srcId="{771B266B-52AE-E944-A2FE-9A4FB1390F42}" destId="{D0F8508C-ECFD-1246-BE4E-91D0526F0CB8}" srcOrd="0" destOrd="0" presId="urn:microsoft.com/office/officeart/2005/8/layout/hierarchy3"/>
    <dgm:cxn modelId="{2B33072B-75E3-D049-B656-A81BC03FDF91}" srcId="{CA428308-8681-8348-8EFD-5417B362BF74}" destId="{C7898AC6-12A2-F344-8180-63CF4582B2C8}" srcOrd="5" destOrd="0" parTransId="{4F3FD6A2-A024-6545-A2B1-B3A2342D9471}" sibTransId="{3D20C609-CC90-6E4D-85A0-2DB0026AB0F5}"/>
    <dgm:cxn modelId="{6F3D1335-2A33-7F43-BDE2-4809E7CF238C}" type="presOf" srcId="{08B295C4-B5FE-FA4F-9BEB-48FE004E6583}" destId="{9CB96536-9DD6-5245-A236-9C3C4B0222CB}" srcOrd="0" destOrd="0" presId="urn:microsoft.com/office/officeart/2005/8/layout/hierarchy3"/>
    <dgm:cxn modelId="{72B5BD3C-3C76-084B-B89C-0366B88FC325}" srcId="{C7898AC6-12A2-F344-8180-63CF4582B2C8}" destId="{279BA9BC-9D9A-4040-B389-1DD1925BCB85}" srcOrd="0" destOrd="0" parTransId="{ED6E54A5-68F1-014F-BFDF-DACC0F6B0FBA}" sibTransId="{E92937DE-BB3B-1244-88E8-F737794D7FCF}"/>
    <dgm:cxn modelId="{F1D93B3D-43C3-A642-BE60-55C7DDB70DF0}" srcId="{CA428308-8681-8348-8EFD-5417B362BF74}" destId="{D583026A-2EC1-EC4B-BF0E-1F72FEEC0AC0}" srcOrd="7" destOrd="0" parTransId="{699F544F-B14F-A14C-8C09-7E966FCB9114}" sibTransId="{559464B3-3DF6-9045-B200-A4BD5027AD58}"/>
    <dgm:cxn modelId="{9DBE593D-95ED-AE47-8BF6-2895C3D3068E}" srcId="{B4E69D0B-E7AF-3D48-A0A2-BB6E885F2564}" destId="{F75449AB-8B3B-1D46-8FBE-13C4C2FF43E3}" srcOrd="0" destOrd="0" parTransId="{B1BE05D2-355D-7840-86B7-44FAC6524551}" sibTransId="{3370DE12-1303-144C-8799-9A0E06B749B7}"/>
    <dgm:cxn modelId="{FFF25A5B-7E07-064C-80CB-1CC487E49D64}" srcId="{CDED0A32-840E-9144-898A-0CC4A3967B93}" destId="{DA1C25BC-7E94-4C41-8463-18F6211BA13C}" srcOrd="0" destOrd="0" parTransId="{8269FFB5-A953-0146-BCCE-973527724CF8}" sibTransId="{0DA9536A-2412-234F-AD12-F518D3593197}"/>
    <dgm:cxn modelId="{9379D061-51BE-B84A-BDDF-BE1151BD35C4}" type="presOf" srcId="{59CC6205-6E0C-C049-9591-8091FB40AB8C}" destId="{C820797A-57EF-984F-8035-D41ADE09A1DF}" srcOrd="0" destOrd="0" presId="urn:microsoft.com/office/officeart/2005/8/layout/hierarchy3"/>
    <dgm:cxn modelId="{5B916D62-0AF6-7440-B27B-CDF504DF118F}" type="presOf" srcId="{3A7A7263-F780-F942-91EC-B64B9A1391AE}" destId="{C51A7222-DD6D-E945-9762-7585CD5E886F}" srcOrd="0" destOrd="1" presId="urn:microsoft.com/office/officeart/2005/8/layout/hierarchy3"/>
    <dgm:cxn modelId="{2102C346-E258-5A46-9878-0642B53F8156}" type="presOf" srcId="{699F544F-B14F-A14C-8C09-7E966FCB9114}" destId="{CB177D89-07ED-1E4F-8B64-6FFF29E54847}" srcOrd="0" destOrd="0" presId="urn:microsoft.com/office/officeart/2005/8/layout/hierarchy3"/>
    <dgm:cxn modelId="{EDDF3B69-8916-A34D-AFFB-07F8E8CEDE4C}" type="presOf" srcId="{E08327B5-93FE-9945-9568-AB772FA031E3}" destId="{9008215F-0279-3447-8878-4C7818C618D3}" srcOrd="0" destOrd="0" presId="urn:microsoft.com/office/officeart/2005/8/layout/hierarchy3"/>
    <dgm:cxn modelId="{4E482E4A-258E-5E4F-A30F-4FAB1B57525D}" srcId="{BA07BF81-B148-DB46-8E75-CE19C7788146}" destId="{AD31FF5C-6D43-8C4C-9FD6-5D19BD5949E2}" srcOrd="0" destOrd="0" parTransId="{10074940-99E7-6246-A1E2-C7B480DB9466}" sibTransId="{6BE59E5B-935D-2B40-B942-715E6AC3E8A1}"/>
    <dgm:cxn modelId="{BA3FF66B-47D6-2A49-83F0-3521A3174CBD}" srcId="{D6A9F1B6-E4F5-5145-939E-B8F339B57809}" destId="{F736B9C4-9FCD-4C41-BC74-A79249B0B805}" srcOrd="0" destOrd="0" parTransId="{FC346A19-71E6-4A42-B69E-57B62341618A}" sibTransId="{67FE3983-8A95-5645-B67E-1CCF6ADD123C}"/>
    <dgm:cxn modelId="{5ABC2A4D-A963-4A47-9CAE-067E7A4DAF76}" type="presOf" srcId="{AD31FF5C-6D43-8C4C-9FD6-5D19BD5949E2}" destId="{9EB2EF6F-21A2-FC4A-9653-5F298A5ABEA5}" srcOrd="0" destOrd="1" presId="urn:microsoft.com/office/officeart/2005/8/layout/hierarchy3"/>
    <dgm:cxn modelId="{52F3106E-848E-104E-9C82-A532E9E4DCB7}" type="presOf" srcId="{70890773-CC46-464C-B480-31A86B27A6F5}" destId="{B224D9CC-EFC4-9542-B341-6D60687836B9}" srcOrd="0" destOrd="0" presId="urn:microsoft.com/office/officeart/2005/8/layout/hierarchy3"/>
    <dgm:cxn modelId="{497DA34E-1736-7C4F-88ED-FF0112042B47}" type="presOf" srcId="{BA07BF81-B148-DB46-8E75-CE19C7788146}" destId="{9EB2EF6F-21A2-FC4A-9653-5F298A5ABEA5}" srcOrd="0" destOrd="0" presId="urn:microsoft.com/office/officeart/2005/8/layout/hierarchy3"/>
    <dgm:cxn modelId="{876DE16E-BFA7-2447-BBE2-5C29EFBE8AFA}" type="presOf" srcId="{279BA9BC-9D9A-4040-B389-1DD1925BCB85}" destId="{C26A4F26-594A-7647-BE5F-9648A99AA8B4}" srcOrd="0" destOrd="1" presId="urn:microsoft.com/office/officeart/2005/8/layout/hierarchy3"/>
    <dgm:cxn modelId="{080DB871-847C-7946-BE51-E1A087EC57EE}" type="presOf" srcId="{F736B9C4-9FCD-4C41-BC74-A79249B0B805}" destId="{60E13B18-37E7-E248-A332-0BBB0E0CFA9B}" srcOrd="0" destOrd="1" presId="urn:microsoft.com/office/officeart/2005/8/layout/hierarchy3"/>
    <dgm:cxn modelId="{BAF22872-2862-C44E-B493-C69D757CAE7A}" srcId="{CA428308-8681-8348-8EFD-5417B362BF74}" destId="{CDED0A32-840E-9144-898A-0CC4A3967B93}" srcOrd="4" destOrd="0" parTransId="{41A5793D-68F1-BD4D-8442-9F3486AE3E58}" sibTransId="{55C58ECA-DD81-C948-9D56-4C0B8694AA0E}"/>
    <dgm:cxn modelId="{E87E3C72-A0CE-0449-8E57-7780CA21F4DA}" srcId="{B4E69D0B-E7AF-3D48-A0A2-BB6E885F2564}" destId="{E08327B5-93FE-9945-9568-AB772FA031E3}" srcOrd="2" destOrd="0" parTransId="{8BEC7FBA-9D4C-0745-9CF8-DC21855C5EAC}" sibTransId="{4553E70D-88E0-D148-8557-8B3638A82889}"/>
    <dgm:cxn modelId="{4B177574-F57F-C04E-BB2C-38FE68C11CB7}" srcId="{CA428308-8681-8348-8EFD-5417B362BF74}" destId="{70890773-CC46-464C-B480-31A86B27A6F5}" srcOrd="2" destOrd="0" parTransId="{59CC6205-6E0C-C049-9591-8091FB40AB8C}" sibTransId="{067EB4A8-F6E6-1045-BEC9-87155F477724}"/>
    <dgm:cxn modelId="{17C7FA54-F6B3-1345-A080-541525FD6D98}" type="presOf" srcId="{8BEC7FBA-9D4C-0745-9CF8-DC21855C5EAC}" destId="{585BE37B-1D3A-2848-B6FF-E18B924370FD}" srcOrd="0" destOrd="0" presId="urn:microsoft.com/office/officeart/2005/8/layout/hierarchy3"/>
    <dgm:cxn modelId="{672AA157-674A-DB4C-80B3-C4331F72828E}" srcId="{CA428308-8681-8348-8EFD-5417B362BF74}" destId="{3B4BD290-1002-CF45-B6E2-4C21A7312FDD}" srcOrd="3" destOrd="0" parTransId="{771B266B-52AE-E944-A2FE-9A4FB1390F42}" sibTransId="{1FC9C60B-1D85-6B42-A02E-38CC1EE1DBB0}"/>
    <dgm:cxn modelId="{232DFE7D-FFF9-3B4B-AD7E-631559C54B6F}" srcId="{70890773-CC46-464C-B480-31A86B27A6F5}" destId="{D1A236A3-54AE-0C45-BCF2-D5C066356018}" srcOrd="0" destOrd="0" parTransId="{53B6F08D-CE04-854B-AC37-DBF411AAF295}" sibTransId="{A1249403-578D-4249-AF1B-EA8E96983BA3}"/>
    <dgm:cxn modelId="{40A1E686-08D6-2E4D-96D6-BDB84D1FB254}" type="presOf" srcId="{A9F6485C-A051-E344-89AC-6B0B48D6F549}" destId="{86D536AA-CF7C-FB49-9F53-2C92DD9AA443}" srcOrd="0" destOrd="0" presId="urn:microsoft.com/office/officeart/2005/8/layout/hierarchy3"/>
    <dgm:cxn modelId="{0415608C-FF49-2345-B525-F23CCD7E17A7}" srcId="{B4E69D0B-E7AF-3D48-A0A2-BB6E885F2564}" destId="{08B295C4-B5FE-FA4F-9BEB-48FE004E6583}" srcOrd="1" destOrd="0" parTransId="{28C4421D-381A-6B41-B0BC-081D324718AD}" sibTransId="{7C087EA3-ED1B-2D4B-BA4D-4A7B0020B8D7}"/>
    <dgm:cxn modelId="{F14EBE95-9F1F-8941-9C4C-AEEB3C686355}" type="presOf" srcId="{B4E69D0B-E7AF-3D48-A0A2-BB6E885F2564}" destId="{885ADB6A-7DE5-B94A-ACAE-0C550D4D75A7}" srcOrd="0" destOrd="0" presId="urn:microsoft.com/office/officeart/2005/8/layout/hierarchy3"/>
    <dgm:cxn modelId="{B59D2897-D202-084F-A0BF-7F01DAD65096}" type="presOf" srcId="{CDED0A32-840E-9144-898A-0CC4A3967B93}" destId="{585E2C17-2DDD-3D48-BD4A-B8F6E10B2347}" srcOrd="0" destOrd="0" presId="urn:microsoft.com/office/officeart/2005/8/layout/hierarchy3"/>
    <dgm:cxn modelId="{70B041A2-28BF-3F40-AE57-9673A1B31A2C}" srcId="{A9F6485C-A051-E344-89AC-6B0B48D6F549}" destId="{C82916DB-109D-E146-AAB6-2B21EC67A437}" srcOrd="0" destOrd="0" parTransId="{5C54C791-0642-DE46-A969-B135470764AD}" sibTransId="{D4AF29F0-8F7D-E248-AAB6-C6BB953F0A99}"/>
    <dgm:cxn modelId="{BECEE9A3-244B-4240-81DD-81EC3D71AC6A}" type="presOf" srcId="{DA1C25BC-7E94-4C41-8463-18F6211BA13C}" destId="{585E2C17-2DDD-3D48-BD4A-B8F6E10B2347}" srcOrd="0" destOrd="1" presId="urn:microsoft.com/office/officeart/2005/8/layout/hierarchy3"/>
    <dgm:cxn modelId="{1BCCB2A5-0150-464F-9929-34EBC8D11043}" srcId="{390C0B12-ADFF-4748-8187-5CA7E865E18E}" destId="{CA428308-8681-8348-8EFD-5417B362BF74}" srcOrd="0" destOrd="0" parTransId="{E06E5B33-9922-8545-B636-BBE4B2E82B1B}" sibTransId="{50C417A1-FE1C-6247-8ADE-DBC0ACF7BB16}"/>
    <dgm:cxn modelId="{70E75FB1-29FD-BA4F-AD55-25CC45E782BF}" type="presOf" srcId="{654A6FE3-95A2-6A47-B86D-ACBD551C3592}" destId="{30A8CABF-B5BC-EE49-A1EC-A056C33CA727}" srcOrd="0" destOrd="0" presId="urn:microsoft.com/office/officeart/2005/8/layout/hierarchy3"/>
    <dgm:cxn modelId="{CC0D70B2-70F0-4B41-BB3E-82C61A44DAAE}" type="presOf" srcId="{4F3FD6A2-A024-6545-A2B1-B3A2342D9471}" destId="{0CDA37B3-A036-C540-85EC-6AAFC7D8E851}" srcOrd="0" destOrd="0" presId="urn:microsoft.com/office/officeart/2005/8/layout/hierarchy3"/>
    <dgm:cxn modelId="{DF84FFBB-A230-154C-B7D6-A93ACD573C7B}" srcId="{CA428308-8681-8348-8EFD-5417B362BF74}" destId="{A9F6485C-A051-E344-89AC-6B0B48D6F549}" srcOrd="1" destOrd="0" parTransId="{317709C6-9FD6-C246-A294-4A0D3EB6288D}" sibTransId="{45F4E1C6-1607-6F4B-94C9-EEC3081E34C2}"/>
    <dgm:cxn modelId="{18B711C2-1295-E247-BAC9-2EF7D3AE9FB1}" srcId="{CA428308-8681-8348-8EFD-5417B362BF74}" destId="{D6A9F1B6-E4F5-5145-939E-B8F339B57809}" srcOrd="6" destOrd="0" parTransId="{654A6FE3-95A2-6A47-B86D-ACBD551C3592}" sibTransId="{590CA68A-705B-D845-89C4-047EEF669F0C}"/>
    <dgm:cxn modelId="{7CA5C3C5-AD44-2849-A9EA-FAD45732ECDF}" type="presOf" srcId="{B1BE05D2-355D-7840-86B7-44FAC6524551}" destId="{1AAD51FC-B337-6E4D-AFEB-3A87917F2C16}" srcOrd="0" destOrd="0" presId="urn:microsoft.com/office/officeart/2005/8/layout/hierarchy3"/>
    <dgm:cxn modelId="{6B2B18CB-F70B-874E-B822-2E4FDB3FECE1}" type="presOf" srcId="{C7898AC6-12A2-F344-8180-63CF4582B2C8}" destId="{C26A4F26-594A-7647-BE5F-9648A99AA8B4}" srcOrd="0" destOrd="0" presId="urn:microsoft.com/office/officeart/2005/8/layout/hierarchy3"/>
    <dgm:cxn modelId="{905CD6CD-C393-4E4B-AAF3-A153B16E0EF1}" type="presOf" srcId="{B4E69D0B-E7AF-3D48-A0A2-BB6E885F2564}" destId="{D865D8EF-3EE0-A449-8924-55282741BE8E}" srcOrd="1" destOrd="0" presId="urn:microsoft.com/office/officeart/2005/8/layout/hierarchy3"/>
    <dgm:cxn modelId="{F59179D2-6773-B942-B574-708FF5FC1246}" srcId="{3B4BD290-1002-CF45-B6E2-4C21A7312FDD}" destId="{3A7A7263-F780-F942-91EC-B64B9A1391AE}" srcOrd="0" destOrd="0" parTransId="{3F503686-74BE-C44F-A82C-14C30947F8F1}" sibTransId="{92207ED8-0238-7D4E-9AC5-4417EF00A030}"/>
    <dgm:cxn modelId="{5E8AEBD3-6B57-CD4A-81DF-FB4371F82E72}" type="presOf" srcId="{28C4421D-381A-6B41-B0BC-081D324718AD}" destId="{55DDCE1D-E9BD-E349-B10C-E897045449E7}" srcOrd="0" destOrd="0" presId="urn:microsoft.com/office/officeart/2005/8/layout/hierarchy3"/>
    <dgm:cxn modelId="{133D23D9-CB0D-6447-A02B-A9CDF6EA7B00}" type="presOf" srcId="{317709C6-9FD6-C246-A294-4A0D3EB6288D}" destId="{F314EFF9-2E06-0449-991B-72CB77423BDD}" srcOrd="0" destOrd="0" presId="urn:microsoft.com/office/officeart/2005/8/layout/hierarchy3"/>
    <dgm:cxn modelId="{537A5BDD-C5EA-ED47-B6D5-B4350A6BB877}" srcId="{CA428308-8681-8348-8EFD-5417B362BF74}" destId="{BA07BF81-B148-DB46-8E75-CE19C7788146}" srcOrd="0" destOrd="0" parTransId="{8EF6C3BE-BC63-FA42-B5C0-0D1C1E7FB780}" sibTransId="{A138DE04-BFEB-A04A-BFF9-D9072002AD64}"/>
    <dgm:cxn modelId="{E701FFDE-1E00-1740-9F33-DF77EA200CDC}" type="presOf" srcId="{D583026A-2EC1-EC4B-BF0E-1F72FEEC0AC0}" destId="{7E64ED6C-8982-4A48-8EA7-8443FA1B7EA2}" srcOrd="0" destOrd="0" presId="urn:microsoft.com/office/officeart/2005/8/layout/hierarchy3"/>
    <dgm:cxn modelId="{DE0669E1-BC6E-5C4E-AE76-815653C99919}" type="presOf" srcId="{C82916DB-109D-E146-AAB6-2B21EC67A437}" destId="{86D536AA-CF7C-FB49-9F53-2C92DD9AA443}" srcOrd="0" destOrd="1" presId="urn:microsoft.com/office/officeart/2005/8/layout/hierarchy3"/>
    <dgm:cxn modelId="{98D334E8-187E-7F47-BE77-8287DB1A5827}" srcId="{390C0B12-ADFF-4748-8187-5CA7E865E18E}" destId="{B4E69D0B-E7AF-3D48-A0A2-BB6E885F2564}" srcOrd="1" destOrd="0" parTransId="{3E8A73CC-DFBC-C941-B7B1-FCAB292D0A30}" sibTransId="{4A9CF2E2-AEB2-2346-B4B0-A19F254D7168}"/>
    <dgm:cxn modelId="{5BDB77EC-4868-5547-8D2C-11C50479C296}" type="presOf" srcId="{390C0B12-ADFF-4748-8187-5CA7E865E18E}" destId="{9A7CF627-D036-9340-BADB-350DD8D11A23}" srcOrd="0" destOrd="0" presId="urn:microsoft.com/office/officeart/2005/8/layout/hierarchy3"/>
    <dgm:cxn modelId="{7E2046F0-A171-814E-89E2-7C885D26320B}" type="presOf" srcId="{CA428308-8681-8348-8EFD-5417B362BF74}" destId="{EB29093E-470F-6B4F-A8C4-C95C0B4B0E94}" srcOrd="1" destOrd="0" presId="urn:microsoft.com/office/officeart/2005/8/layout/hierarchy3"/>
    <dgm:cxn modelId="{8BD707F8-F63F-8B4E-9D94-BA7543235740}" type="presOf" srcId="{8EF6C3BE-BC63-FA42-B5C0-0D1C1E7FB780}" destId="{3D69A578-6636-3B4C-A503-F383314F7682}" srcOrd="0" destOrd="0" presId="urn:microsoft.com/office/officeart/2005/8/layout/hierarchy3"/>
    <dgm:cxn modelId="{0492DDFE-90ED-BD4A-9708-69B7F91FD26E}" type="presOf" srcId="{3B4BD290-1002-CF45-B6E2-4C21A7312FDD}" destId="{C51A7222-DD6D-E945-9762-7585CD5E886F}" srcOrd="0" destOrd="0" presId="urn:microsoft.com/office/officeart/2005/8/layout/hierarchy3"/>
    <dgm:cxn modelId="{7B20D5FF-7E87-4147-95B1-90923C2A9797}" srcId="{D583026A-2EC1-EC4B-BF0E-1F72FEEC0AC0}" destId="{3E08118B-9A8D-254E-9BFB-53C084536CB0}" srcOrd="0" destOrd="0" parTransId="{7F82F93C-CDA7-4A45-A7F5-136D9F578205}" sibTransId="{A72CD1D8-62AF-2B45-A48E-E3C862B279E5}"/>
    <dgm:cxn modelId="{3E2A2157-0D88-4A49-870D-6F57533C50F0}" type="presParOf" srcId="{9A7CF627-D036-9340-BADB-350DD8D11A23}" destId="{C4A005D6-A918-3342-A9C8-F3234C5AAA93}" srcOrd="0" destOrd="0" presId="urn:microsoft.com/office/officeart/2005/8/layout/hierarchy3"/>
    <dgm:cxn modelId="{1B7AAAF0-B0B7-524A-99D8-B8751394FF68}" type="presParOf" srcId="{C4A005D6-A918-3342-A9C8-F3234C5AAA93}" destId="{045AF5A7-FC85-C945-857A-822AE8D0049C}" srcOrd="0" destOrd="0" presId="urn:microsoft.com/office/officeart/2005/8/layout/hierarchy3"/>
    <dgm:cxn modelId="{78BF56D4-62D2-6849-B6FC-DAFE427BC0F4}" type="presParOf" srcId="{045AF5A7-FC85-C945-857A-822AE8D0049C}" destId="{5B44F12B-1847-D044-B386-655E43699B6E}" srcOrd="0" destOrd="0" presId="urn:microsoft.com/office/officeart/2005/8/layout/hierarchy3"/>
    <dgm:cxn modelId="{4FE8A05E-58F8-974B-8EF3-2873C3953A70}" type="presParOf" srcId="{045AF5A7-FC85-C945-857A-822AE8D0049C}" destId="{EB29093E-470F-6B4F-A8C4-C95C0B4B0E94}" srcOrd="1" destOrd="0" presId="urn:microsoft.com/office/officeart/2005/8/layout/hierarchy3"/>
    <dgm:cxn modelId="{B3FD5726-042D-8D47-BAC2-EA2B71B0032D}" type="presParOf" srcId="{C4A005D6-A918-3342-A9C8-F3234C5AAA93}" destId="{693CB243-EE59-2243-9D46-CA3594E59D57}" srcOrd="1" destOrd="0" presId="urn:microsoft.com/office/officeart/2005/8/layout/hierarchy3"/>
    <dgm:cxn modelId="{22923E26-06B0-F847-BF95-1C9A4535B6AF}" type="presParOf" srcId="{693CB243-EE59-2243-9D46-CA3594E59D57}" destId="{3D69A578-6636-3B4C-A503-F383314F7682}" srcOrd="0" destOrd="0" presId="urn:microsoft.com/office/officeart/2005/8/layout/hierarchy3"/>
    <dgm:cxn modelId="{274869D4-5C33-C04D-8EA9-325B65595407}" type="presParOf" srcId="{693CB243-EE59-2243-9D46-CA3594E59D57}" destId="{9EB2EF6F-21A2-FC4A-9653-5F298A5ABEA5}" srcOrd="1" destOrd="0" presId="urn:microsoft.com/office/officeart/2005/8/layout/hierarchy3"/>
    <dgm:cxn modelId="{E52C490A-BD31-064F-951E-B2F30FD1A13D}" type="presParOf" srcId="{693CB243-EE59-2243-9D46-CA3594E59D57}" destId="{F314EFF9-2E06-0449-991B-72CB77423BDD}" srcOrd="2" destOrd="0" presId="urn:microsoft.com/office/officeart/2005/8/layout/hierarchy3"/>
    <dgm:cxn modelId="{44B04E08-3250-C148-8880-87C0476ABA96}" type="presParOf" srcId="{693CB243-EE59-2243-9D46-CA3594E59D57}" destId="{86D536AA-CF7C-FB49-9F53-2C92DD9AA443}" srcOrd="3" destOrd="0" presId="urn:microsoft.com/office/officeart/2005/8/layout/hierarchy3"/>
    <dgm:cxn modelId="{56E6347A-9E3A-0E4E-9A51-AF19F0B02AA8}" type="presParOf" srcId="{693CB243-EE59-2243-9D46-CA3594E59D57}" destId="{C820797A-57EF-984F-8035-D41ADE09A1DF}" srcOrd="4" destOrd="0" presId="urn:microsoft.com/office/officeart/2005/8/layout/hierarchy3"/>
    <dgm:cxn modelId="{4325CFDB-51AE-8947-843F-2D897A87E0CB}" type="presParOf" srcId="{693CB243-EE59-2243-9D46-CA3594E59D57}" destId="{B224D9CC-EFC4-9542-B341-6D60687836B9}" srcOrd="5" destOrd="0" presId="urn:microsoft.com/office/officeart/2005/8/layout/hierarchy3"/>
    <dgm:cxn modelId="{985F4A71-74E7-4E43-9303-716CDE15ECA8}" type="presParOf" srcId="{693CB243-EE59-2243-9D46-CA3594E59D57}" destId="{D0F8508C-ECFD-1246-BE4E-91D0526F0CB8}" srcOrd="6" destOrd="0" presId="urn:microsoft.com/office/officeart/2005/8/layout/hierarchy3"/>
    <dgm:cxn modelId="{47382C88-2A57-BC49-B80B-D953D0C3908F}" type="presParOf" srcId="{693CB243-EE59-2243-9D46-CA3594E59D57}" destId="{C51A7222-DD6D-E945-9762-7585CD5E886F}" srcOrd="7" destOrd="0" presId="urn:microsoft.com/office/officeart/2005/8/layout/hierarchy3"/>
    <dgm:cxn modelId="{EE29DAB8-C896-F242-8E7C-E89107FAD3D6}" type="presParOf" srcId="{693CB243-EE59-2243-9D46-CA3594E59D57}" destId="{DC70DA41-F7A3-CB45-AA6A-C807ED017BDE}" srcOrd="8" destOrd="0" presId="urn:microsoft.com/office/officeart/2005/8/layout/hierarchy3"/>
    <dgm:cxn modelId="{6C163C4E-A4AB-3A4A-A08E-5F09DCC3148A}" type="presParOf" srcId="{693CB243-EE59-2243-9D46-CA3594E59D57}" destId="{585E2C17-2DDD-3D48-BD4A-B8F6E10B2347}" srcOrd="9" destOrd="0" presId="urn:microsoft.com/office/officeart/2005/8/layout/hierarchy3"/>
    <dgm:cxn modelId="{27C1E2E6-DC48-B243-BB69-D13F2258289D}" type="presParOf" srcId="{693CB243-EE59-2243-9D46-CA3594E59D57}" destId="{0CDA37B3-A036-C540-85EC-6AAFC7D8E851}" srcOrd="10" destOrd="0" presId="urn:microsoft.com/office/officeart/2005/8/layout/hierarchy3"/>
    <dgm:cxn modelId="{83DB078D-BF29-FD4F-A30A-129913E2FE7D}" type="presParOf" srcId="{693CB243-EE59-2243-9D46-CA3594E59D57}" destId="{C26A4F26-594A-7647-BE5F-9648A99AA8B4}" srcOrd="11" destOrd="0" presId="urn:microsoft.com/office/officeart/2005/8/layout/hierarchy3"/>
    <dgm:cxn modelId="{F555801F-F59E-A04C-8EDE-2FE82FEDBEF4}" type="presParOf" srcId="{693CB243-EE59-2243-9D46-CA3594E59D57}" destId="{30A8CABF-B5BC-EE49-A1EC-A056C33CA727}" srcOrd="12" destOrd="0" presId="urn:microsoft.com/office/officeart/2005/8/layout/hierarchy3"/>
    <dgm:cxn modelId="{C6A65DCA-EB75-DF4B-B26D-7E4AABA61527}" type="presParOf" srcId="{693CB243-EE59-2243-9D46-CA3594E59D57}" destId="{60E13B18-37E7-E248-A332-0BBB0E0CFA9B}" srcOrd="13" destOrd="0" presId="urn:microsoft.com/office/officeart/2005/8/layout/hierarchy3"/>
    <dgm:cxn modelId="{61DB8884-3004-7C4F-BE7F-557E5FFE2341}" type="presParOf" srcId="{693CB243-EE59-2243-9D46-CA3594E59D57}" destId="{CB177D89-07ED-1E4F-8B64-6FFF29E54847}" srcOrd="14" destOrd="0" presId="urn:microsoft.com/office/officeart/2005/8/layout/hierarchy3"/>
    <dgm:cxn modelId="{159270F1-30FA-7141-8819-322360407BCA}" type="presParOf" srcId="{693CB243-EE59-2243-9D46-CA3594E59D57}" destId="{7E64ED6C-8982-4A48-8EA7-8443FA1B7EA2}" srcOrd="15" destOrd="0" presId="urn:microsoft.com/office/officeart/2005/8/layout/hierarchy3"/>
    <dgm:cxn modelId="{D363D687-FB26-3043-BAFC-5F8B9EC07056}" type="presParOf" srcId="{9A7CF627-D036-9340-BADB-350DD8D11A23}" destId="{85A17631-9B90-4043-BFBD-930B2B0DB751}" srcOrd="1" destOrd="0" presId="urn:microsoft.com/office/officeart/2005/8/layout/hierarchy3"/>
    <dgm:cxn modelId="{D3E397B3-C8C3-E84C-9B95-E3E49E878CEE}" type="presParOf" srcId="{85A17631-9B90-4043-BFBD-930B2B0DB751}" destId="{0797D191-4B01-A146-992B-574330A98EB7}" srcOrd="0" destOrd="0" presId="urn:microsoft.com/office/officeart/2005/8/layout/hierarchy3"/>
    <dgm:cxn modelId="{73FECD29-7834-EC43-A3C6-901AD5DE183F}" type="presParOf" srcId="{0797D191-4B01-A146-992B-574330A98EB7}" destId="{885ADB6A-7DE5-B94A-ACAE-0C550D4D75A7}" srcOrd="0" destOrd="0" presId="urn:microsoft.com/office/officeart/2005/8/layout/hierarchy3"/>
    <dgm:cxn modelId="{54F2F7FC-E6E2-9248-8D62-B18F57428C98}" type="presParOf" srcId="{0797D191-4B01-A146-992B-574330A98EB7}" destId="{D865D8EF-3EE0-A449-8924-55282741BE8E}" srcOrd="1" destOrd="0" presId="urn:microsoft.com/office/officeart/2005/8/layout/hierarchy3"/>
    <dgm:cxn modelId="{D63E8010-8F9E-4645-A95D-72222E1D0C8B}" type="presParOf" srcId="{85A17631-9B90-4043-BFBD-930B2B0DB751}" destId="{15AF7F4F-C6D0-A44B-9F71-6E2F02BBADEC}" srcOrd="1" destOrd="0" presId="urn:microsoft.com/office/officeart/2005/8/layout/hierarchy3"/>
    <dgm:cxn modelId="{63BD36CB-0F2A-F24D-8F51-7747710EB36B}" type="presParOf" srcId="{15AF7F4F-C6D0-A44B-9F71-6E2F02BBADEC}" destId="{1AAD51FC-B337-6E4D-AFEB-3A87917F2C16}" srcOrd="0" destOrd="0" presId="urn:microsoft.com/office/officeart/2005/8/layout/hierarchy3"/>
    <dgm:cxn modelId="{0D14B857-78F2-CF41-8B18-D1A8EDDCDE79}" type="presParOf" srcId="{15AF7F4F-C6D0-A44B-9F71-6E2F02BBADEC}" destId="{0D80B5AC-2C5B-034A-9E2F-0BDACEBCFF06}" srcOrd="1" destOrd="0" presId="urn:microsoft.com/office/officeart/2005/8/layout/hierarchy3"/>
    <dgm:cxn modelId="{23C69A5B-E99A-A645-9ECA-F5538990C15F}" type="presParOf" srcId="{15AF7F4F-C6D0-A44B-9F71-6E2F02BBADEC}" destId="{55DDCE1D-E9BD-E349-B10C-E897045449E7}" srcOrd="2" destOrd="0" presId="urn:microsoft.com/office/officeart/2005/8/layout/hierarchy3"/>
    <dgm:cxn modelId="{9A232543-A90E-1F4E-8239-14A79E6AAC4C}" type="presParOf" srcId="{15AF7F4F-C6D0-A44B-9F71-6E2F02BBADEC}" destId="{9CB96536-9DD6-5245-A236-9C3C4B0222CB}" srcOrd="3" destOrd="0" presId="urn:microsoft.com/office/officeart/2005/8/layout/hierarchy3"/>
    <dgm:cxn modelId="{A21707DF-F8F1-064C-BB02-63F15FF65966}" type="presParOf" srcId="{15AF7F4F-C6D0-A44B-9F71-6E2F02BBADEC}" destId="{585BE37B-1D3A-2848-B6FF-E18B924370FD}" srcOrd="4" destOrd="0" presId="urn:microsoft.com/office/officeart/2005/8/layout/hierarchy3"/>
    <dgm:cxn modelId="{3957F77E-2805-6E4B-B56C-9814D0CF7B45}" type="presParOf" srcId="{15AF7F4F-C6D0-A44B-9F71-6E2F02BBADEC}" destId="{9008215F-0279-3447-8878-4C7818C618D3}"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90C0B12-ADFF-4748-8187-5CA7E865E18E}" type="doc">
      <dgm:prSet loTypeId="urn:microsoft.com/office/officeart/2005/8/layout/hierarchy3" loCatId="" qsTypeId="urn:microsoft.com/office/officeart/2005/8/quickstyle/simple1" qsCatId="simple" csTypeId="urn:microsoft.com/office/officeart/2005/8/colors/accent1_2" csCatId="accent1" phldr="1"/>
      <dgm:spPr/>
      <dgm:t>
        <a:bodyPr/>
        <a:lstStyle/>
        <a:p>
          <a:endParaRPr lang="en-US"/>
        </a:p>
      </dgm:t>
    </dgm:pt>
    <dgm:pt modelId="{CA428308-8681-8348-8EFD-5417B362BF74}">
      <dgm:prSet phldrT="[Text]" custT="1"/>
      <dgm:spPr/>
      <dgm:t>
        <a:bodyPr/>
        <a:lstStyle/>
        <a:p>
          <a:r>
            <a:rPr lang="en-US" sz="2400" b="1" u="sng">
              <a:solidFill>
                <a:schemeClr val="tx2"/>
              </a:solidFill>
            </a:rPr>
            <a:t>Summarizing can be demonstrated in three variations</a:t>
          </a:r>
        </a:p>
      </dgm:t>
    </dgm:pt>
    <dgm:pt modelId="{E06E5B33-9922-8545-B636-BBE4B2E82B1B}" type="parTrans" cxnId="{1BCCB2A5-0150-464F-9929-34EBC8D11043}">
      <dgm:prSet/>
      <dgm:spPr/>
      <dgm:t>
        <a:bodyPr/>
        <a:lstStyle/>
        <a:p>
          <a:endParaRPr lang="en-US"/>
        </a:p>
      </dgm:t>
    </dgm:pt>
    <dgm:pt modelId="{50C417A1-FE1C-6247-8ADE-DBC0ACF7BB16}" type="sibTrans" cxnId="{1BCCB2A5-0150-464F-9929-34EBC8D11043}">
      <dgm:prSet/>
      <dgm:spPr/>
      <dgm:t>
        <a:bodyPr/>
        <a:lstStyle/>
        <a:p>
          <a:endParaRPr lang="en-US"/>
        </a:p>
      </dgm:t>
    </dgm:pt>
    <dgm:pt modelId="{BA07BF81-B148-DB46-8E75-CE19C7788146}">
      <dgm:prSet phldrT="[Text]" custT="1"/>
      <dgm:spPr/>
      <dgm:t>
        <a:bodyPr/>
        <a:lstStyle/>
        <a:p>
          <a:pPr algn="l"/>
          <a:r>
            <a:rPr lang="en-US" sz="1600" b="1" u="none"/>
            <a:t>1. </a:t>
          </a:r>
          <a:r>
            <a:rPr lang="en-US" sz="1600" b="1" u="sng"/>
            <a:t>A collective summary</a:t>
          </a:r>
          <a:endParaRPr lang="en-US" sz="1600" u="sng"/>
        </a:p>
      </dgm:t>
    </dgm:pt>
    <dgm:pt modelId="{8EF6C3BE-BC63-FA42-B5C0-0D1C1E7FB780}" type="parTrans" cxnId="{537A5BDD-C5EA-ED47-B6D5-B4350A6BB877}">
      <dgm:prSet/>
      <dgm:spPr/>
      <dgm:t>
        <a:bodyPr/>
        <a:lstStyle/>
        <a:p>
          <a:endParaRPr lang="en-US"/>
        </a:p>
      </dgm:t>
    </dgm:pt>
    <dgm:pt modelId="{A138DE04-BFEB-A04A-BFF9-D9072002AD64}" type="sibTrans" cxnId="{537A5BDD-C5EA-ED47-B6D5-B4350A6BB877}">
      <dgm:prSet/>
      <dgm:spPr/>
      <dgm:t>
        <a:bodyPr/>
        <a:lstStyle/>
        <a:p>
          <a:endParaRPr lang="en-US"/>
        </a:p>
      </dgm:t>
    </dgm:pt>
    <dgm:pt modelId="{A9F6485C-A051-E344-89AC-6B0B48D6F549}">
      <dgm:prSet phldrT="[Text]" custT="1"/>
      <dgm:spPr/>
      <dgm:t>
        <a:bodyPr/>
        <a:lstStyle/>
        <a:p>
          <a:pPr algn="l"/>
          <a:r>
            <a:rPr lang="en-US" sz="1600" b="1" u="none"/>
            <a:t>2. </a:t>
          </a:r>
          <a:r>
            <a:rPr lang="en-US" sz="1600" b="1" u="sng"/>
            <a:t>A linking summary</a:t>
          </a:r>
          <a:endParaRPr lang="en-US" sz="1600" b="1" u="none"/>
        </a:p>
      </dgm:t>
    </dgm:pt>
    <dgm:pt modelId="{317709C6-9FD6-C246-A294-4A0D3EB6288D}" type="parTrans" cxnId="{DF84FFBB-A230-154C-B7D6-A93ACD573C7B}">
      <dgm:prSet/>
      <dgm:spPr/>
      <dgm:t>
        <a:bodyPr/>
        <a:lstStyle/>
        <a:p>
          <a:endParaRPr lang="en-US"/>
        </a:p>
      </dgm:t>
    </dgm:pt>
    <dgm:pt modelId="{45F4E1C6-1607-6F4B-94C9-EEC3081E34C2}" type="sibTrans" cxnId="{DF84FFBB-A230-154C-B7D6-A93ACD573C7B}">
      <dgm:prSet/>
      <dgm:spPr/>
      <dgm:t>
        <a:bodyPr/>
        <a:lstStyle/>
        <a:p>
          <a:endParaRPr lang="en-US"/>
        </a:p>
      </dgm:t>
    </dgm:pt>
    <dgm:pt modelId="{70890773-CC46-464C-B480-31A86B27A6F5}">
      <dgm:prSet custT="1"/>
      <dgm:spPr/>
      <dgm:t>
        <a:bodyPr/>
        <a:lstStyle/>
        <a:p>
          <a:pPr algn="l"/>
          <a:r>
            <a:rPr lang="en-US" sz="1600" b="1"/>
            <a:t>3. A transitional summary</a:t>
          </a:r>
          <a:endParaRPr lang="en-US" sz="1600" u="sng"/>
        </a:p>
      </dgm:t>
    </dgm:pt>
    <dgm:pt modelId="{59CC6205-6E0C-C049-9591-8091FB40AB8C}" type="parTrans" cxnId="{4B177574-F57F-C04E-BB2C-38FE68C11CB7}">
      <dgm:prSet/>
      <dgm:spPr/>
      <dgm:t>
        <a:bodyPr/>
        <a:lstStyle/>
        <a:p>
          <a:endParaRPr lang="en-US"/>
        </a:p>
      </dgm:t>
    </dgm:pt>
    <dgm:pt modelId="{067EB4A8-F6E6-1045-BEC9-87155F477724}" type="sibTrans" cxnId="{4B177574-F57F-C04E-BB2C-38FE68C11CB7}">
      <dgm:prSet/>
      <dgm:spPr/>
      <dgm:t>
        <a:bodyPr/>
        <a:lstStyle/>
        <a:p>
          <a:endParaRPr lang="en-US"/>
        </a:p>
      </dgm:t>
    </dgm:pt>
    <dgm:pt modelId="{D1A236A3-54AE-0C45-BCF2-D5C066356018}">
      <dgm:prSet custT="1"/>
      <dgm:spPr/>
      <dgm:t>
        <a:bodyPr/>
        <a:lstStyle/>
        <a:p>
          <a:r>
            <a:rPr lang="en-US" sz="1600" i="1"/>
            <a:t>“So you will make an appointment today before you leave and maybe we will see you again soon.”</a:t>
          </a:r>
          <a:endParaRPr lang="en-US" sz="1600"/>
        </a:p>
      </dgm:t>
    </dgm:pt>
    <dgm:pt modelId="{A1249403-578D-4249-AF1B-EA8E96983BA3}" type="sibTrans" cxnId="{232DFE7D-FFF9-3B4B-AD7E-631559C54B6F}">
      <dgm:prSet/>
      <dgm:spPr/>
      <dgm:t>
        <a:bodyPr/>
        <a:lstStyle/>
        <a:p>
          <a:endParaRPr lang="en-US"/>
        </a:p>
      </dgm:t>
    </dgm:pt>
    <dgm:pt modelId="{53B6F08D-CE04-854B-AC37-DBF411AAF295}" type="parTrans" cxnId="{232DFE7D-FFF9-3B4B-AD7E-631559C54B6F}">
      <dgm:prSet/>
      <dgm:spPr/>
      <dgm:t>
        <a:bodyPr/>
        <a:lstStyle/>
        <a:p>
          <a:endParaRPr lang="en-US"/>
        </a:p>
      </dgm:t>
    </dgm:pt>
    <dgm:pt modelId="{C82916DB-109D-E146-AAB6-2B21EC67A437}">
      <dgm:prSet custT="1"/>
      <dgm:spPr/>
      <dgm:t>
        <a:bodyPr/>
        <a:lstStyle/>
        <a:p>
          <a:r>
            <a:rPr lang="en-US" sz="1600" i="1"/>
            <a:t>“A minute ago you said you wanted to talk to _____. Maybe now we can talk about how you might try .....”</a:t>
          </a:r>
          <a:endParaRPr lang="en-US" sz="1600"/>
        </a:p>
      </dgm:t>
    </dgm:pt>
    <dgm:pt modelId="{D4AF29F0-8F7D-E248-AAB6-C6BB953F0A99}" type="sibTrans" cxnId="{70B041A2-28BF-3F40-AE57-9673A1B31A2C}">
      <dgm:prSet/>
      <dgm:spPr/>
      <dgm:t>
        <a:bodyPr/>
        <a:lstStyle/>
        <a:p>
          <a:endParaRPr lang="en-US"/>
        </a:p>
      </dgm:t>
    </dgm:pt>
    <dgm:pt modelId="{5C54C791-0642-DE46-A969-B135470764AD}" type="parTrans" cxnId="{70B041A2-28BF-3F40-AE57-9673A1B31A2C}">
      <dgm:prSet/>
      <dgm:spPr/>
      <dgm:t>
        <a:bodyPr/>
        <a:lstStyle/>
        <a:p>
          <a:endParaRPr lang="en-US"/>
        </a:p>
      </dgm:t>
    </dgm:pt>
    <dgm:pt modelId="{AD31FF5C-6D43-8C4C-9FD6-5D19BD5949E2}">
      <dgm:prSet custT="1"/>
      <dgm:spPr/>
      <dgm:t>
        <a:bodyPr/>
        <a:lstStyle/>
        <a:p>
          <a:r>
            <a:rPr lang="en-US" sz="1600" i="1"/>
            <a:t>“So let’s go over what we have talked about so far.”</a:t>
          </a:r>
          <a:endParaRPr lang="en-US" sz="1600"/>
        </a:p>
      </dgm:t>
    </dgm:pt>
    <dgm:pt modelId="{6BE59E5B-935D-2B40-B942-715E6AC3E8A1}" type="sibTrans" cxnId="{4E482E4A-258E-5E4F-A30F-4FAB1B57525D}">
      <dgm:prSet/>
      <dgm:spPr/>
      <dgm:t>
        <a:bodyPr/>
        <a:lstStyle/>
        <a:p>
          <a:endParaRPr lang="en-US"/>
        </a:p>
      </dgm:t>
    </dgm:pt>
    <dgm:pt modelId="{10074940-99E7-6246-A1E2-C7B480DB9466}" type="parTrans" cxnId="{4E482E4A-258E-5E4F-A30F-4FAB1B57525D}">
      <dgm:prSet/>
      <dgm:spPr/>
      <dgm:t>
        <a:bodyPr/>
        <a:lstStyle/>
        <a:p>
          <a:endParaRPr lang="en-US"/>
        </a:p>
      </dgm:t>
    </dgm:pt>
    <dgm:pt modelId="{9A7CF627-D036-9340-BADB-350DD8D11A23}" type="pres">
      <dgm:prSet presAssocID="{390C0B12-ADFF-4748-8187-5CA7E865E18E}" presName="diagram" presStyleCnt="0">
        <dgm:presLayoutVars>
          <dgm:chPref val="1"/>
          <dgm:dir/>
          <dgm:animOne val="branch"/>
          <dgm:animLvl val="lvl"/>
          <dgm:resizeHandles/>
        </dgm:presLayoutVars>
      </dgm:prSet>
      <dgm:spPr/>
    </dgm:pt>
    <dgm:pt modelId="{C4A005D6-A918-3342-A9C8-F3234C5AAA93}" type="pres">
      <dgm:prSet presAssocID="{CA428308-8681-8348-8EFD-5417B362BF74}" presName="root" presStyleCnt="0"/>
      <dgm:spPr/>
    </dgm:pt>
    <dgm:pt modelId="{045AF5A7-FC85-C945-857A-822AE8D0049C}" type="pres">
      <dgm:prSet presAssocID="{CA428308-8681-8348-8EFD-5417B362BF74}" presName="rootComposite" presStyleCnt="0"/>
      <dgm:spPr/>
    </dgm:pt>
    <dgm:pt modelId="{5B44F12B-1847-D044-B386-655E43699B6E}" type="pres">
      <dgm:prSet presAssocID="{CA428308-8681-8348-8EFD-5417B362BF74}" presName="rootText" presStyleLbl="node1" presStyleIdx="0" presStyleCnt="1" custScaleX="340818" custScaleY="73668" custLinFactNeighborX="1000" custLinFactNeighborY="3906"/>
      <dgm:spPr/>
    </dgm:pt>
    <dgm:pt modelId="{EB29093E-470F-6B4F-A8C4-C95C0B4B0E94}" type="pres">
      <dgm:prSet presAssocID="{CA428308-8681-8348-8EFD-5417B362BF74}" presName="rootConnector" presStyleLbl="node1" presStyleIdx="0" presStyleCnt="1"/>
      <dgm:spPr/>
    </dgm:pt>
    <dgm:pt modelId="{693CB243-EE59-2243-9D46-CA3594E59D57}" type="pres">
      <dgm:prSet presAssocID="{CA428308-8681-8348-8EFD-5417B362BF74}" presName="childShape" presStyleCnt="0"/>
      <dgm:spPr/>
    </dgm:pt>
    <dgm:pt modelId="{3D69A578-6636-3B4C-A503-F383314F7682}" type="pres">
      <dgm:prSet presAssocID="{8EF6C3BE-BC63-FA42-B5C0-0D1C1E7FB780}" presName="Name13" presStyleLbl="parChTrans1D2" presStyleIdx="0" presStyleCnt="3"/>
      <dgm:spPr/>
    </dgm:pt>
    <dgm:pt modelId="{9EB2EF6F-21A2-FC4A-9653-5F298A5ABEA5}" type="pres">
      <dgm:prSet presAssocID="{BA07BF81-B148-DB46-8E75-CE19C7788146}" presName="childText" presStyleLbl="bgAcc1" presStyleIdx="0" presStyleCnt="3" custScaleX="357228" custScaleY="73067">
        <dgm:presLayoutVars>
          <dgm:bulletEnabled val="1"/>
        </dgm:presLayoutVars>
      </dgm:prSet>
      <dgm:spPr/>
    </dgm:pt>
    <dgm:pt modelId="{F314EFF9-2E06-0449-991B-72CB77423BDD}" type="pres">
      <dgm:prSet presAssocID="{317709C6-9FD6-C246-A294-4A0D3EB6288D}" presName="Name13" presStyleLbl="parChTrans1D2" presStyleIdx="1" presStyleCnt="3"/>
      <dgm:spPr/>
    </dgm:pt>
    <dgm:pt modelId="{86D536AA-CF7C-FB49-9F53-2C92DD9AA443}" type="pres">
      <dgm:prSet presAssocID="{A9F6485C-A051-E344-89AC-6B0B48D6F549}" presName="childText" presStyleLbl="bgAcc1" presStyleIdx="1" presStyleCnt="3" custScaleX="367383" custScaleY="73486" custLinFactNeighborX="1131" custLinFactNeighborY="-12662">
        <dgm:presLayoutVars>
          <dgm:bulletEnabled val="1"/>
        </dgm:presLayoutVars>
      </dgm:prSet>
      <dgm:spPr/>
    </dgm:pt>
    <dgm:pt modelId="{C820797A-57EF-984F-8035-D41ADE09A1DF}" type="pres">
      <dgm:prSet presAssocID="{59CC6205-6E0C-C049-9591-8091FB40AB8C}" presName="Name13" presStyleLbl="parChTrans1D2" presStyleIdx="2" presStyleCnt="3"/>
      <dgm:spPr/>
    </dgm:pt>
    <dgm:pt modelId="{B224D9CC-EFC4-9542-B341-6D60687836B9}" type="pres">
      <dgm:prSet presAssocID="{70890773-CC46-464C-B480-31A86B27A6F5}" presName="childText" presStyleLbl="bgAcc1" presStyleIdx="2" presStyleCnt="3" custScaleX="369166" custScaleY="76134" custLinFactNeighborX="502" custLinFactNeighborY="-23488">
        <dgm:presLayoutVars>
          <dgm:bulletEnabled val="1"/>
        </dgm:presLayoutVars>
      </dgm:prSet>
      <dgm:spPr/>
    </dgm:pt>
  </dgm:ptLst>
  <dgm:cxnLst>
    <dgm:cxn modelId="{7C799005-7E6B-7949-AE0D-E1DAC6EC62EC}" type="presOf" srcId="{CA428308-8681-8348-8EFD-5417B362BF74}" destId="{5B44F12B-1847-D044-B386-655E43699B6E}" srcOrd="0" destOrd="0" presId="urn:microsoft.com/office/officeart/2005/8/layout/hierarchy3"/>
    <dgm:cxn modelId="{ACC42213-3973-DD48-A011-9F43F6509062}" type="presOf" srcId="{D1A236A3-54AE-0C45-BCF2-D5C066356018}" destId="{B224D9CC-EFC4-9542-B341-6D60687836B9}" srcOrd="0" destOrd="1" presId="urn:microsoft.com/office/officeart/2005/8/layout/hierarchy3"/>
    <dgm:cxn modelId="{9379D061-51BE-B84A-BDDF-BE1151BD35C4}" type="presOf" srcId="{59CC6205-6E0C-C049-9591-8091FB40AB8C}" destId="{C820797A-57EF-984F-8035-D41ADE09A1DF}" srcOrd="0" destOrd="0" presId="urn:microsoft.com/office/officeart/2005/8/layout/hierarchy3"/>
    <dgm:cxn modelId="{4E482E4A-258E-5E4F-A30F-4FAB1B57525D}" srcId="{BA07BF81-B148-DB46-8E75-CE19C7788146}" destId="{AD31FF5C-6D43-8C4C-9FD6-5D19BD5949E2}" srcOrd="0" destOrd="0" parTransId="{10074940-99E7-6246-A1E2-C7B480DB9466}" sibTransId="{6BE59E5B-935D-2B40-B942-715E6AC3E8A1}"/>
    <dgm:cxn modelId="{5ABC2A4D-A963-4A47-9CAE-067E7A4DAF76}" type="presOf" srcId="{AD31FF5C-6D43-8C4C-9FD6-5D19BD5949E2}" destId="{9EB2EF6F-21A2-FC4A-9653-5F298A5ABEA5}" srcOrd="0" destOrd="1" presId="urn:microsoft.com/office/officeart/2005/8/layout/hierarchy3"/>
    <dgm:cxn modelId="{52F3106E-848E-104E-9C82-A532E9E4DCB7}" type="presOf" srcId="{70890773-CC46-464C-B480-31A86B27A6F5}" destId="{B224D9CC-EFC4-9542-B341-6D60687836B9}" srcOrd="0" destOrd="0" presId="urn:microsoft.com/office/officeart/2005/8/layout/hierarchy3"/>
    <dgm:cxn modelId="{497DA34E-1736-7C4F-88ED-FF0112042B47}" type="presOf" srcId="{BA07BF81-B148-DB46-8E75-CE19C7788146}" destId="{9EB2EF6F-21A2-FC4A-9653-5F298A5ABEA5}" srcOrd="0" destOrd="0" presId="urn:microsoft.com/office/officeart/2005/8/layout/hierarchy3"/>
    <dgm:cxn modelId="{4B177574-F57F-C04E-BB2C-38FE68C11CB7}" srcId="{CA428308-8681-8348-8EFD-5417B362BF74}" destId="{70890773-CC46-464C-B480-31A86B27A6F5}" srcOrd="2" destOrd="0" parTransId="{59CC6205-6E0C-C049-9591-8091FB40AB8C}" sibTransId="{067EB4A8-F6E6-1045-BEC9-87155F477724}"/>
    <dgm:cxn modelId="{232DFE7D-FFF9-3B4B-AD7E-631559C54B6F}" srcId="{70890773-CC46-464C-B480-31A86B27A6F5}" destId="{D1A236A3-54AE-0C45-BCF2-D5C066356018}" srcOrd="0" destOrd="0" parTransId="{53B6F08D-CE04-854B-AC37-DBF411AAF295}" sibTransId="{A1249403-578D-4249-AF1B-EA8E96983BA3}"/>
    <dgm:cxn modelId="{40A1E686-08D6-2E4D-96D6-BDB84D1FB254}" type="presOf" srcId="{A9F6485C-A051-E344-89AC-6B0B48D6F549}" destId="{86D536AA-CF7C-FB49-9F53-2C92DD9AA443}" srcOrd="0" destOrd="0" presId="urn:microsoft.com/office/officeart/2005/8/layout/hierarchy3"/>
    <dgm:cxn modelId="{70B041A2-28BF-3F40-AE57-9673A1B31A2C}" srcId="{A9F6485C-A051-E344-89AC-6B0B48D6F549}" destId="{C82916DB-109D-E146-AAB6-2B21EC67A437}" srcOrd="0" destOrd="0" parTransId="{5C54C791-0642-DE46-A969-B135470764AD}" sibTransId="{D4AF29F0-8F7D-E248-AAB6-C6BB953F0A99}"/>
    <dgm:cxn modelId="{1BCCB2A5-0150-464F-9929-34EBC8D11043}" srcId="{390C0B12-ADFF-4748-8187-5CA7E865E18E}" destId="{CA428308-8681-8348-8EFD-5417B362BF74}" srcOrd="0" destOrd="0" parTransId="{E06E5B33-9922-8545-B636-BBE4B2E82B1B}" sibTransId="{50C417A1-FE1C-6247-8ADE-DBC0ACF7BB16}"/>
    <dgm:cxn modelId="{DF84FFBB-A230-154C-B7D6-A93ACD573C7B}" srcId="{CA428308-8681-8348-8EFD-5417B362BF74}" destId="{A9F6485C-A051-E344-89AC-6B0B48D6F549}" srcOrd="1" destOrd="0" parTransId="{317709C6-9FD6-C246-A294-4A0D3EB6288D}" sibTransId="{45F4E1C6-1607-6F4B-94C9-EEC3081E34C2}"/>
    <dgm:cxn modelId="{133D23D9-CB0D-6447-A02B-A9CDF6EA7B00}" type="presOf" srcId="{317709C6-9FD6-C246-A294-4A0D3EB6288D}" destId="{F314EFF9-2E06-0449-991B-72CB77423BDD}" srcOrd="0" destOrd="0" presId="urn:microsoft.com/office/officeart/2005/8/layout/hierarchy3"/>
    <dgm:cxn modelId="{537A5BDD-C5EA-ED47-B6D5-B4350A6BB877}" srcId="{CA428308-8681-8348-8EFD-5417B362BF74}" destId="{BA07BF81-B148-DB46-8E75-CE19C7788146}" srcOrd="0" destOrd="0" parTransId="{8EF6C3BE-BC63-FA42-B5C0-0D1C1E7FB780}" sibTransId="{A138DE04-BFEB-A04A-BFF9-D9072002AD64}"/>
    <dgm:cxn modelId="{DE0669E1-BC6E-5C4E-AE76-815653C99919}" type="presOf" srcId="{C82916DB-109D-E146-AAB6-2B21EC67A437}" destId="{86D536AA-CF7C-FB49-9F53-2C92DD9AA443}" srcOrd="0" destOrd="1" presId="urn:microsoft.com/office/officeart/2005/8/layout/hierarchy3"/>
    <dgm:cxn modelId="{5BDB77EC-4868-5547-8D2C-11C50479C296}" type="presOf" srcId="{390C0B12-ADFF-4748-8187-5CA7E865E18E}" destId="{9A7CF627-D036-9340-BADB-350DD8D11A23}" srcOrd="0" destOrd="0" presId="urn:microsoft.com/office/officeart/2005/8/layout/hierarchy3"/>
    <dgm:cxn modelId="{7E2046F0-A171-814E-89E2-7C885D26320B}" type="presOf" srcId="{CA428308-8681-8348-8EFD-5417B362BF74}" destId="{EB29093E-470F-6B4F-A8C4-C95C0B4B0E94}" srcOrd="1" destOrd="0" presId="urn:microsoft.com/office/officeart/2005/8/layout/hierarchy3"/>
    <dgm:cxn modelId="{8BD707F8-F63F-8B4E-9D94-BA7543235740}" type="presOf" srcId="{8EF6C3BE-BC63-FA42-B5C0-0D1C1E7FB780}" destId="{3D69A578-6636-3B4C-A503-F383314F7682}" srcOrd="0" destOrd="0" presId="urn:microsoft.com/office/officeart/2005/8/layout/hierarchy3"/>
    <dgm:cxn modelId="{3E2A2157-0D88-4A49-870D-6F57533C50F0}" type="presParOf" srcId="{9A7CF627-D036-9340-BADB-350DD8D11A23}" destId="{C4A005D6-A918-3342-A9C8-F3234C5AAA93}" srcOrd="0" destOrd="0" presId="urn:microsoft.com/office/officeart/2005/8/layout/hierarchy3"/>
    <dgm:cxn modelId="{1B7AAAF0-B0B7-524A-99D8-B8751394FF68}" type="presParOf" srcId="{C4A005D6-A918-3342-A9C8-F3234C5AAA93}" destId="{045AF5A7-FC85-C945-857A-822AE8D0049C}" srcOrd="0" destOrd="0" presId="urn:microsoft.com/office/officeart/2005/8/layout/hierarchy3"/>
    <dgm:cxn modelId="{78BF56D4-62D2-6849-B6FC-DAFE427BC0F4}" type="presParOf" srcId="{045AF5A7-FC85-C945-857A-822AE8D0049C}" destId="{5B44F12B-1847-D044-B386-655E43699B6E}" srcOrd="0" destOrd="0" presId="urn:microsoft.com/office/officeart/2005/8/layout/hierarchy3"/>
    <dgm:cxn modelId="{4FE8A05E-58F8-974B-8EF3-2873C3953A70}" type="presParOf" srcId="{045AF5A7-FC85-C945-857A-822AE8D0049C}" destId="{EB29093E-470F-6B4F-A8C4-C95C0B4B0E94}" srcOrd="1" destOrd="0" presId="urn:microsoft.com/office/officeart/2005/8/layout/hierarchy3"/>
    <dgm:cxn modelId="{B3FD5726-042D-8D47-BAC2-EA2B71B0032D}" type="presParOf" srcId="{C4A005D6-A918-3342-A9C8-F3234C5AAA93}" destId="{693CB243-EE59-2243-9D46-CA3594E59D57}" srcOrd="1" destOrd="0" presId="urn:microsoft.com/office/officeart/2005/8/layout/hierarchy3"/>
    <dgm:cxn modelId="{22923E26-06B0-F847-BF95-1C9A4535B6AF}" type="presParOf" srcId="{693CB243-EE59-2243-9D46-CA3594E59D57}" destId="{3D69A578-6636-3B4C-A503-F383314F7682}" srcOrd="0" destOrd="0" presId="urn:microsoft.com/office/officeart/2005/8/layout/hierarchy3"/>
    <dgm:cxn modelId="{274869D4-5C33-C04D-8EA9-325B65595407}" type="presParOf" srcId="{693CB243-EE59-2243-9D46-CA3594E59D57}" destId="{9EB2EF6F-21A2-FC4A-9653-5F298A5ABEA5}" srcOrd="1" destOrd="0" presId="urn:microsoft.com/office/officeart/2005/8/layout/hierarchy3"/>
    <dgm:cxn modelId="{E52C490A-BD31-064F-951E-B2F30FD1A13D}" type="presParOf" srcId="{693CB243-EE59-2243-9D46-CA3594E59D57}" destId="{F314EFF9-2E06-0449-991B-72CB77423BDD}" srcOrd="2" destOrd="0" presId="urn:microsoft.com/office/officeart/2005/8/layout/hierarchy3"/>
    <dgm:cxn modelId="{44B04E08-3250-C148-8880-87C0476ABA96}" type="presParOf" srcId="{693CB243-EE59-2243-9D46-CA3594E59D57}" destId="{86D536AA-CF7C-FB49-9F53-2C92DD9AA443}" srcOrd="3" destOrd="0" presId="urn:microsoft.com/office/officeart/2005/8/layout/hierarchy3"/>
    <dgm:cxn modelId="{56E6347A-9E3A-0E4E-9A51-AF19F0B02AA8}" type="presParOf" srcId="{693CB243-EE59-2243-9D46-CA3594E59D57}" destId="{C820797A-57EF-984F-8035-D41ADE09A1DF}" srcOrd="4" destOrd="0" presId="urn:microsoft.com/office/officeart/2005/8/layout/hierarchy3"/>
    <dgm:cxn modelId="{4325CFDB-51AE-8947-843F-2D897A87E0CB}" type="presParOf" srcId="{693CB243-EE59-2243-9D46-CA3594E59D57}" destId="{B224D9CC-EFC4-9542-B341-6D60687836B9}" srcOrd="5"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5DADAC35-B6F5-7749-BBBD-F232B4E6F49B}"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US"/>
        </a:p>
      </dgm:t>
    </dgm:pt>
    <dgm:pt modelId="{E51B4F87-557D-704D-BBC2-FD5DE5B91108}">
      <dgm:prSet phldrT="[Text]" custT="1"/>
      <dgm:spPr/>
      <dgm:t>
        <a:bodyPr/>
        <a:lstStyle/>
        <a:p>
          <a:r>
            <a:rPr lang="en-US" sz="2000">
              <a:solidFill>
                <a:schemeClr val="tx2"/>
              </a:solidFill>
            </a:rPr>
            <a:t>Asking </a:t>
          </a:r>
          <a:r>
            <a:rPr lang="en-US" sz="2000" b="1">
              <a:solidFill>
                <a:schemeClr val="tx2"/>
              </a:solidFill>
            </a:rPr>
            <a:t>open-ended</a:t>
          </a:r>
          <a:r>
            <a:rPr lang="en-US" sz="2000">
              <a:solidFill>
                <a:schemeClr val="tx2"/>
              </a:solidFill>
            </a:rPr>
            <a:t> </a:t>
          </a:r>
          <a:r>
            <a:rPr lang="en-US" sz="2000" b="1">
              <a:solidFill>
                <a:schemeClr val="tx2"/>
              </a:solidFill>
            </a:rPr>
            <a:t>questions</a:t>
          </a:r>
          <a:r>
            <a:rPr lang="en-US" sz="2000">
              <a:solidFill>
                <a:schemeClr val="tx2"/>
              </a:solidFill>
            </a:rPr>
            <a:t> to clarify</a:t>
          </a:r>
        </a:p>
      </dgm:t>
    </dgm:pt>
    <dgm:pt modelId="{3B029B38-6945-1542-B639-630288ECA638}" type="parTrans" cxnId="{32DA8028-F309-A640-8CFD-ABE28A49D9C0}">
      <dgm:prSet/>
      <dgm:spPr/>
      <dgm:t>
        <a:bodyPr/>
        <a:lstStyle/>
        <a:p>
          <a:endParaRPr lang="en-US" sz="2000"/>
        </a:p>
      </dgm:t>
    </dgm:pt>
    <dgm:pt modelId="{E1F0DB5B-BF34-1D4A-8013-79D006D03459}" type="sibTrans" cxnId="{32DA8028-F309-A640-8CFD-ABE28A49D9C0}">
      <dgm:prSet/>
      <dgm:spPr/>
      <dgm:t>
        <a:bodyPr/>
        <a:lstStyle/>
        <a:p>
          <a:endParaRPr lang="en-US" sz="2000"/>
        </a:p>
      </dgm:t>
    </dgm:pt>
    <dgm:pt modelId="{64D2DF65-5BDE-FB4C-980B-70FA55D1B688}">
      <dgm:prSet phldrT="[Text]" custT="1"/>
      <dgm:spPr/>
      <dgm:t>
        <a:bodyPr/>
        <a:lstStyle/>
        <a:p>
          <a:r>
            <a:rPr lang="en-US" sz="2000" b="1" dirty="0">
              <a:solidFill>
                <a:schemeClr val="tx2"/>
              </a:solidFill>
            </a:rPr>
            <a:t>Summarizing </a:t>
          </a:r>
          <a:r>
            <a:rPr lang="en-US" sz="2000" dirty="0">
              <a:solidFill>
                <a:schemeClr val="tx2"/>
              </a:solidFill>
            </a:rPr>
            <a:t>what you have heard from the family—Are you hearing correctly?</a:t>
          </a:r>
        </a:p>
      </dgm:t>
    </dgm:pt>
    <dgm:pt modelId="{66A8080F-BFA8-314E-91E5-5C40932CFA6C}" type="parTrans" cxnId="{F6183B8F-3595-6048-A06E-116CA1AEB58F}">
      <dgm:prSet/>
      <dgm:spPr/>
      <dgm:t>
        <a:bodyPr/>
        <a:lstStyle/>
        <a:p>
          <a:endParaRPr lang="en-US" sz="2000"/>
        </a:p>
      </dgm:t>
    </dgm:pt>
    <dgm:pt modelId="{52CAA7DB-645F-8745-9767-804E1A23ACA0}" type="sibTrans" cxnId="{F6183B8F-3595-6048-A06E-116CA1AEB58F}">
      <dgm:prSet/>
      <dgm:spPr/>
      <dgm:t>
        <a:bodyPr/>
        <a:lstStyle/>
        <a:p>
          <a:endParaRPr lang="en-US" sz="2000"/>
        </a:p>
      </dgm:t>
    </dgm:pt>
    <dgm:pt modelId="{BA815B61-E3D6-8242-8F72-66744D7F0DC4}">
      <dgm:prSet custT="1"/>
      <dgm:spPr/>
      <dgm:t>
        <a:bodyPr/>
        <a:lstStyle/>
        <a:p>
          <a:r>
            <a:rPr lang="en-US" sz="1600" i="1"/>
            <a:t>Can you tell me more about what happens when you try to stop drinking?</a:t>
          </a:r>
          <a:endParaRPr lang="en-US" sz="1600"/>
        </a:p>
      </dgm:t>
    </dgm:pt>
    <dgm:pt modelId="{6F34474E-DBFD-ED4E-9292-AA4A52AAEDC9}" type="parTrans" cxnId="{777E96AE-8E9B-D648-A4F9-5F629F08AA93}">
      <dgm:prSet/>
      <dgm:spPr/>
      <dgm:t>
        <a:bodyPr/>
        <a:lstStyle/>
        <a:p>
          <a:endParaRPr lang="en-US"/>
        </a:p>
      </dgm:t>
    </dgm:pt>
    <dgm:pt modelId="{80F1BE7B-2D49-1944-AB7E-5215549DA193}" type="sibTrans" cxnId="{777E96AE-8E9B-D648-A4F9-5F629F08AA93}">
      <dgm:prSet/>
      <dgm:spPr/>
      <dgm:t>
        <a:bodyPr/>
        <a:lstStyle/>
        <a:p>
          <a:endParaRPr lang="en-US"/>
        </a:p>
      </dgm:t>
    </dgm:pt>
    <dgm:pt modelId="{3998AAEA-5E76-9E4A-B822-A32E84483A76}">
      <dgm:prSet custT="1"/>
      <dgm:spPr/>
      <dgm:t>
        <a:bodyPr/>
        <a:lstStyle/>
        <a:p>
          <a:r>
            <a:rPr lang="en-US" sz="1600" i="1" dirty="0"/>
            <a:t>So it sounds like you are more likely to be stressed when the Billy gets out of his routine which causes him to act out behaviorally?</a:t>
          </a:r>
          <a:endParaRPr lang="en-US" sz="1600" dirty="0"/>
        </a:p>
      </dgm:t>
    </dgm:pt>
    <dgm:pt modelId="{97F2B9BA-D31E-974F-9150-0E77A12BEDBA}" type="parTrans" cxnId="{B77EE456-409B-D840-8E6A-AE5DDED0E535}">
      <dgm:prSet/>
      <dgm:spPr/>
      <dgm:t>
        <a:bodyPr/>
        <a:lstStyle/>
        <a:p>
          <a:endParaRPr lang="en-US"/>
        </a:p>
      </dgm:t>
    </dgm:pt>
    <dgm:pt modelId="{F0CDC625-971B-9A4A-A0B5-AC6882F8E22E}" type="sibTrans" cxnId="{B77EE456-409B-D840-8E6A-AE5DDED0E535}">
      <dgm:prSet/>
      <dgm:spPr/>
      <dgm:t>
        <a:bodyPr/>
        <a:lstStyle/>
        <a:p>
          <a:endParaRPr lang="en-US"/>
        </a:p>
      </dgm:t>
    </dgm:pt>
    <dgm:pt modelId="{DC8685DC-AC4E-6B47-9327-5E13AE8E0B6B}">
      <dgm:prSet custT="1"/>
      <dgm:spPr/>
      <dgm:t>
        <a:bodyPr/>
        <a:lstStyle/>
        <a:p>
          <a:r>
            <a:rPr lang="en-US" sz="1600" i="1"/>
            <a:t>I know you said you are really frustrated and don’t know what to do. But you are talking with me about it and it seems</a:t>
          </a:r>
          <a:br>
            <a:rPr lang="en-US" sz="1600" i="1"/>
          </a:br>
          <a:r>
            <a:rPr lang="en-US" sz="1600" i="1"/>
            <a:t>like you want to do something different.</a:t>
          </a:r>
          <a:endParaRPr lang="en-US" sz="1600"/>
        </a:p>
      </dgm:t>
    </dgm:pt>
    <dgm:pt modelId="{10E3B328-638D-5B4F-A8C2-7DE4772DFBD4}" type="parTrans" cxnId="{BA59914B-9E06-9B48-8B66-C68CA7CA9FCE}">
      <dgm:prSet/>
      <dgm:spPr/>
      <dgm:t>
        <a:bodyPr/>
        <a:lstStyle/>
        <a:p>
          <a:endParaRPr lang="en-US"/>
        </a:p>
      </dgm:t>
    </dgm:pt>
    <dgm:pt modelId="{24A8AC4B-97EC-C043-8A36-4026AC4C8ADF}" type="sibTrans" cxnId="{BA59914B-9E06-9B48-8B66-C68CA7CA9FCE}">
      <dgm:prSet/>
      <dgm:spPr/>
      <dgm:t>
        <a:bodyPr/>
        <a:lstStyle/>
        <a:p>
          <a:endParaRPr lang="en-US"/>
        </a:p>
      </dgm:t>
    </dgm:pt>
    <dgm:pt modelId="{6C052821-4474-434B-92FC-70131CD9161A}">
      <dgm:prSet phldrT="[Text]" custT="1"/>
      <dgm:spPr/>
      <dgm:t>
        <a:bodyPr/>
        <a:lstStyle/>
        <a:p>
          <a:r>
            <a:rPr lang="en-US" sz="2000" b="1" dirty="0">
              <a:solidFill>
                <a:schemeClr val="tx2"/>
              </a:solidFill>
            </a:rPr>
            <a:t>Reflective</a:t>
          </a:r>
          <a:r>
            <a:rPr lang="en-US" sz="2000" dirty="0">
              <a:solidFill>
                <a:schemeClr val="tx2"/>
              </a:solidFill>
            </a:rPr>
            <a:t> </a:t>
          </a:r>
          <a:r>
            <a:rPr lang="en-US" sz="2000" b="1" dirty="0">
              <a:solidFill>
                <a:schemeClr val="tx2"/>
              </a:solidFill>
            </a:rPr>
            <a:t>Listening</a:t>
          </a:r>
          <a:r>
            <a:rPr lang="en-US" sz="2000" dirty="0">
              <a:solidFill>
                <a:schemeClr val="tx2"/>
              </a:solidFill>
            </a:rPr>
            <a:t> - to reframe a family’s statement and offer a positive perspective on what the family has already done.</a:t>
          </a:r>
        </a:p>
      </dgm:t>
    </dgm:pt>
    <dgm:pt modelId="{4B8756DC-E9C3-AD4F-975B-BA2B05A2F566}" type="sibTrans" cxnId="{29663068-6C2A-4641-9513-45176100C158}">
      <dgm:prSet/>
      <dgm:spPr/>
      <dgm:t>
        <a:bodyPr/>
        <a:lstStyle/>
        <a:p>
          <a:endParaRPr lang="en-US" sz="2000"/>
        </a:p>
      </dgm:t>
    </dgm:pt>
    <dgm:pt modelId="{DAF6B480-F941-3948-9DE5-5B250E169F1C}" type="parTrans" cxnId="{29663068-6C2A-4641-9513-45176100C158}">
      <dgm:prSet/>
      <dgm:spPr/>
      <dgm:t>
        <a:bodyPr/>
        <a:lstStyle/>
        <a:p>
          <a:endParaRPr lang="en-US" sz="2000"/>
        </a:p>
      </dgm:t>
    </dgm:pt>
    <dgm:pt modelId="{296669DB-2886-2E46-ACBF-0132D1A115B3}">
      <dgm:prSet custT="1"/>
      <dgm:spPr/>
      <dgm:t>
        <a:bodyPr/>
        <a:lstStyle/>
        <a:p>
          <a:r>
            <a:rPr lang="en-US" sz="2000" b="1" dirty="0">
              <a:solidFill>
                <a:schemeClr val="tx2"/>
              </a:solidFill>
            </a:rPr>
            <a:t>Reflective listening </a:t>
          </a:r>
          <a:r>
            <a:rPr lang="en-US" sz="2000" dirty="0">
              <a:solidFill>
                <a:schemeClr val="tx2"/>
              </a:solidFill>
            </a:rPr>
            <a:t>to turn the question back to the family. The peer has the solution.</a:t>
          </a:r>
        </a:p>
      </dgm:t>
    </dgm:pt>
    <dgm:pt modelId="{4BDC97B0-118C-EC42-9D7B-E8E1DEA0B366}" type="parTrans" cxnId="{02182A8A-A47E-4348-81D3-20A99753EE51}">
      <dgm:prSet/>
      <dgm:spPr/>
      <dgm:t>
        <a:bodyPr/>
        <a:lstStyle/>
        <a:p>
          <a:endParaRPr lang="en-US"/>
        </a:p>
      </dgm:t>
    </dgm:pt>
    <dgm:pt modelId="{9C99A498-0BD4-694F-BCE1-91713C76A4CF}" type="sibTrans" cxnId="{02182A8A-A47E-4348-81D3-20A99753EE51}">
      <dgm:prSet/>
      <dgm:spPr/>
      <dgm:t>
        <a:bodyPr/>
        <a:lstStyle/>
        <a:p>
          <a:endParaRPr lang="en-US"/>
        </a:p>
      </dgm:t>
    </dgm:pt>
    <dgm:pt modelId="{94979EB1-66F2-2649-8C2C-EA718C50845A}">
      <dgm:prSet custT="1"/>
      <dgm:spPr/>
      <dgm:t>
        <a:bodyPr/>
        <a:lstStyle/>
        <a:p>
          <a:r>
            <a:rPr lang="en-US" sz="1600" i="1"/>
            <a:t>As we talk about changing your social community it seems like there might be more going on ... what am I missing?</a:t>
          </a:r>
          <a:endParaRPr lang="en-US" sz="1600"/>
        </a:p>
      </dgm:t>
    </dgm:pt>
    <dgm:pt modelId="{CFDCA0C3-3AF6-264E-A895-B1955FACACD8}" type="parTrans" cxnId="{2820EC34-02B6-AF43-8419-2E353348514C}">
      <dgm:prSet/>
      <dgm:spPr/>
      <dgm:t>
        <a:bodyPr/>
        <a:lstStyle/>
        <a:p>
          <a:endParaRPr lang="en-US"/>
        </a:p>
      </dgm:t>
    </dgm:pt>
    <dgm:pt modelId="{37F34AA1-CC73-4F47-B08F-46CF9ACBCF7C}" type="sibTrans" cxnId="{2820EC34-02B6-AF43-8419-2E353348514C}">
      <dgm:prSet/>
      <dgm:spPr/>
      <dgm:t>
        <a:bodyPr/>
        <a:lstStyle/>
        <a:p>
          <a:endParaRPr lang="en-US"/>
        </a:p>
      </dgm:t>
    </dgm:pt>
    <dgm:pt modelId="{CB3ECC5D-5B81-4047-86A2-4F9EFACFB109}" type="pres">
      <dgm:prSet presAssocID="{5DADAC35-B6F5-7749-BBBD-F232B4E6F49B}" presName="linear" presStyleCnt="0">
        <dgm:presLayoutVars>
          <dgm:dir/>
          <dgm:animLvl val="lvl"/>
          <dgm:resizeHandles val="exact"/>
        </dgm:presLayoutVars>
      </dgm:prSet>
      <dgm:spPr/>
    </dgm:pt>
    <dgm:pt modelId="{840D2A13-7D6E-0C40-8E0A-4EA7F830B0BF}" type="pres">
      <dgm:prSet presAssocID="{E51B4F87-557D-704D-BBC2-FD5DE5B91108}" presName="parentLin" presStyleCnt="0"/>
      <dgm:spPr/>
    </dgm:pt>
    <dgm:pt modelId="{87EE355A-C40A-D549-9501-48A9D4FC30DB}" type="pres">
      <dgm:prSet presAssocID="{E51B4F87-557D-704D-BBC2-FD5DE5B91108}" presName="parentLeftMargin" presStyleLbl="node1" presStyleIdx="0" presStyleCnt="4"/>
      <dgm:spPr/>
    </dgm:pt>
    <dgm:pt modelId="{030B927E-93CE-C04A-9051-260CAF1891F8}" type="pres">
      <dgm:prSet presAssocID="{E51B4F87-557D-704D-BBC2-FD5DE5B91108}" presName="parentText" presStyleLbl="node1" presStyleIdx="0" presStyleCnt="4" custScaleX="122406" custScaleY="130888">
        <dgm:presLayoutVars>
          <dgm:chMax val="0"/>
          <dgm:bulletEnabled val="1"/>
        </dgm:presLayoutVars>
      </dgm:prSet>
      <dgm:spPr/>
    </dgm:pt>
    <dgm:pt modelId="{2545611A-1022-D24D-9E6A-47216F1AFF79}" type="pres">
      <dgm:prSet presAssocID="{E51B4F87-557D-704D-BBC2-FD5DE5B91108}" presName="negativeSpace" presStyleCnt="0"/>
      <dgm:spPr/>
    </dgm:pt>
    <dgm:pt modelId="{D6C0FFC7-BE70-424B-8B61-BCEF30813520}" type="pres">
      <dgm:prSet presAssocID="{E51B4F87-557D-704D-BBC2-FD5DE5B91108}" presName="childText" presStyleLbl="conFgAcc1" presStyleIdx="0" presStyleCnt="4">
        <dgm:presLayoutVars>
          <dgm:bulletEnabled val="1"/>
        </dgm:presLayoutVars>
      </dgm:prSet>
      <dgm:spPr/>
    </dgm:pt>
    <dgm:pt modelId="{A64D4CE3-301D-C24D-8680-49EF9621AAB8}" type="pres">
      <dgm:prSet presAssocID="{E1F0DB5B-BF34-1D4A-8013-79D006D03459}" presName="spaceBetweenRectangles" presStyleCnt="0"/>
      <dgm:spPr/>
    </dgm:pt>
    <dgm:pt modelId="{49DF5E4A-B865-344B-82CE-06B935D6F446}" type="pres">
      <dgm:prSet presAssocID="{64D2DF65-5BDE-FB4C-980B-70FA55D1B688}" presName="parentLin" presStyleCnt="0"/>
      <dgm:spPr/>
    </dgm:pt>
    <dgm:pt modelId="{C12AE1CB-B496-9A46-A508-E37D0666A839}" type="pres">
      <dgm:prSet presAssocID="{64D2DF65-5BDE-FB4C-980B-70FA55D1B688}" presName="parentLeftMargin" presStyleLbl="node1" presStyleIdx="0" presStyleCnt="4"/>
      <dgm:spPr/>
    </dgm:pt>
    <dgm:pt modelId="{1B5AB667-0045-CA48-8463-8D2D77D5793E}" type="pres">
      <dgm:prSet presAssocID="{64D2DF65-5BDE-FB4C-980B-70FA55D1B688}" presName="parentText" presStyleLbl="node1" presStyleIdx="1" presStyleCnt="4" custScaleX="130157" custScaleY="239686">
        <dgm:presLayoutVars>
          <dgm:chMax val="0"/>
          <dgm:bulletEnabled val="1"/>
        </dgm:presLayoutVars>
      </dgm:prSet>
      <dgm:spPr/>
    </dgm:pt>
    <dgm:pt modelId="{9DAB0411-375A-944E-A6B2-8AF864C2A347}" type="pres">
      <dgm:prSet presAssocID="{64D2DF65-5BDE-FB4C-980B-70FA55D1B688}" presName="negativeSpace" presStyleCnt="0"/>
      <dgm:spPr/>
    </dgm:pt>
    <dgm:pt modelId="{079E5664-4E22-4447-A59C-FE064B6804D0}" type="pres">
      <dgm:prSet presAssocID="{64D2DF65-5BDE-FB4C-980B-70FA55D1B688}" presName="childText" presStyleLbl="conFgAcc1" presStyleIdx="1" presStyleCnt="4">
        <dgm:presLayoutVars>
          <dgm:bulletEnabled val="1"/>
        </dgm:presLayoutVars>
      </dgm:prSet>
      <dgm:spPr/>
    </dgm:pt>
    <dgm:pt modelId="{627AEFCE-B17A-8748-A71C-33552D773638}" type="pres">
      <dgm:prSet presAssocID="{52CAA7DB-645F-8745-9767-804E1A23ACA0}" presName="spaceBetweenRectangles" presStyleCnt="0"/>
      <dgm:spPr/>
    </dgm:pt>
    <dgm:pt modelId="{497F4EF5-7E81-0948-AE77-75F4D683B4DC}" type="pres">
      <dgm:prSet presAssocID="{6C052821-4474-434B-92FC-70131CD9161A}" presName="parentLin" presStyleCnt="0"/>
      <dgm:spPr/>
    </dgm:pt>
    <dgm:pt modelId="{6F8D7746-DB44-1145-9883-1DC23DDEA38D}" type="pres">
      <dgm:prSet presAssocID="{6C052821-4474-434B-92FC-70131CD9161A}" presName="parentLeftMargin" presStyleLbl="node1" presStyleIdx="1" presStyleCnt="4"/>
      <dgm:spPr/>
    </dgm:pt>
    <dgm:pt modelId="{7DFBF9F1-7B45-AD45-925A-B93AC342B642}" type="pres">
      <dgm:prSet presAssocID="{6C052821-4474-434B-92FC-70131CD9161A}" presName="parentText" presStyleLbl="node1" presStyleIdx="2" presStyleCnt="4" custScaleX="135835" custScaleY="267715">
        <dgm:presLayoutVars>
          <dgm:chMax val="0"/>
          <dgm:bulletEnabled val="1"/>
        </dgm:presLayoutVars>
      </dgm:prSet>
      <dgm:spPr/>
    </dgm:pt>
    <dgm:pt modelId="{38278632-7528-284F-87F8-F91DC4C371E6}" type="pres">
      <dgm:prSet presAssocID="{6C052821-4474-434B-92FC-70131CD9161A}" presName="negativeSpace" presStyleCnt="0"/>
      <dgm:spPr/>
    </dgm:pt>
    <dgm:pt modelId="{C2076692-2E43-3147-B055-836931F1812E}" type="pres">
      <dgm:prSet presAssocID="{6C052821-4474-434B-92FC-70131CD9161A}" presName="childText" presStyleLbl="conFgAcc1" presStyleIdx="2" presStyleCnt="4">
        <dgm:presLayoutVars>
          <dgm:bulletEnabled val="1"/>
        </dgm:presLayoutVars>
      </dgm:prSet>
      <dgm:spPr/>
    </dgm:pt>
    <dgm:pt modelId="{16EEE630-5272-9448-80FE-A5584E310E88}" type="pres">
      <dgm:prSet presAssocID="{4B8756DC-E9C3-AD4F-975B-BA2B05A2F566}" presName="spaceBetweenRectangles" presStyleCnt="0"/>
      <dgm:spPr/>
    </dgm:pt>
    <dgm:pt modelId="{FF459FD5-0140-FD41-8843-C39A24ACC159}" type="pres">
      <dgm:prSet presAssocID="{296669DB-2886-2E46-ACBF-0132D1A115B3}" presName="parentLin" presStyleCnt="0"/>
      <dgm:spPr/>
    </dgm:pt>
    <dgm:pt modelId="{57294A68-8318-DE49-91DA-138249B95E58}" type="pres">
      <dgm:prSet presAssocID="{296669DB-2886-2E46-ACBF-0132D1A115B3}" presName="parentLeftMargin" presStyleLbl="node1" presStyleIdx="2" presStyleCnt="4"/>
      <dgm:spPr/>
    </dgm:pt>
    <dgm:pt modelId="{2C8D6D42-EA53-FD43-A8C8-6283E36E9D35}" type="pres">
      <dgm:prSet presAssocID="{296669DB-2886-2E46-ACBF-0132D1A115B3}" presName="parentText" presStyleLbl="node1" presStyleIdx="3" presStyleCnt="4" custScaleX="131128" custScaleY="287452">
        <dgm:presLayoutVars>
          <dgm:chMax val="0"/>
          <dgm:bulletEnabled val="1"/>
        </dgm:presLayoutVars>
      </dgm:prSet>
      <dgm:spPr/>
    </dgm:pt>
    <dgm:pt modelId="{87EECCBF-DEC4-504D-A251-7E4B14E9D6F4}" type="pres">
      <dgm:prSet presAssocID="{296669DB-2886-2E46-ACBF-0132D1A115B3}" presName="negativeSpace" presStyleCnt="0"/>
      <dgm:spPr/>
    </dgm:pt>
    <dgm:pt modelId="{B6CB1281-971C-0C40-944E-C2DC5466A59E}" type="pres">
      <dgm:prSet presAssocID="{296669DB-2886-2E46-ACBF-0132D1A115B3}" presName="childText" presStyleLbl="conFgAcc1" presStyleIdx="3" presStyleCnt="4">
        <dgm:presLayoutVars>
          <dgm:bulletEnabled val="1"/>
        </dgm:presLayoutVars>
      </dgm:prSet>
      <dgm:spPr/>
    </dgm:pt>
  </dgm:ptLst>
  <dgm:cxnLst>
    <dgm:cxn modelId="{B8D28700-986F-1F47-B88F-1D35C37CE651}" type="presOf" srcId="{6C052821-4474-434B-92FC-70131CD9161A}" destId="{7DFBF9F1-7B45-AD45-925A-B93AC342B642}" srcOrd="1" destOrd="0" presId="urn:microsoft.com/office/officeart/2005/8/layout/list1"/>
    <dgm:cxn modelId="{8D19F616-3213-C949-807B-8BB3E21DA19D}" type="presOf" srcId="{296669DB-2886-2E46-ACBF-0132D1A115B3}" destId="{2C8D6D42-EA53-FD43-A8C8-6283E36E9D35}" srcOrd="1" destOrd="0" presId="urn:microsoft.com/office/officeart/2005/8/layout/list1"/>
    <dgm:cxn modelId="{32DA8028-F309-A640-8CFD-ABE28A49D9C0}" srcId="{5DADAC35-B6F5-7749-BBBD-F232B4E6F49B}" destId="{E51B4F87-557D-704D-BBC2-FD5DE5B91108}" srcOrd="0" destOrd="0" parTransId="{3B029B38-6945-1542-B639-630288ECA638}" sibTransId="{E1F0DB5B-BF34-1D4A-8013-79D006D03459}"/>
    <dgm:cxn modelId="{CB719D2C-4013-9A4C-A64D-3792E4126EFD}" type="presOf" srcId="{E51B4F87-557D-704D-BBC2-FD5DE5B91108}" destId="{030B927E-93CE-C04A-9051-260CAF1891F8}" srcOrd="1" destOrd="0" presId="urn:microsoft.com/office/officeart/2005/8/layout/list1"/>
    <dgm:cxn modelId="{2820EC34-02B6-AF43-8419-2E353348514C}" srcId="{296669DB-2886-2E46-ACBF-0132D1A115B3}" destId="{94979EB1-66F2-2649-8C2C-EA718C50845A}" srcOrd="0" destOrd="0" parTransId="{CFDCA0C3-3AF6-264E-A895-B1955FACACD8}" sibTransId="{37F34AA1-CC73-4F47-B08F-46CF9ACBCF7C}"/>
    <dgm:cxn modelId="{BC3CAE5D-754A-6E43-A506-A4348324352B}" type="presOf" srcId="{64D2DF65-5BDE-FB4C-980B-70FA55D1B688}" destId="{1B5AB667-0045-CA48-8463-8D2D77D5793E}" srcOrd="1" destOrd="0" presId="urn:microsoft.com/office/officeart/2005/8/layout/list1"/>
    <dgm:cxn modelId="{BA9F1441-1139-5A43-B341-935FE57191A9}" type="presOf" srcId="{DC8685DC-AC4E-6B47-9327-5E13AE8E0B6B}" destId="{C2076692-2E43-3147-B055-836931F1812E}" srcOrd="0" destOrd="0" presId="urn:microsoft.com/office/officeart/2005/8/layout/list1"/>
    <dgm:cxn modelId="{29663068-6C2A-4641-9513-45176100C158}" srcId="{5DADAC35-B6F5-7749-BBBD-F232B4E6F49B}" destId="{6C052821-4474-434B-92FC-70131CD9161A}" srcOrd="2" destOrd="0" parTransId="{DAF6B480-F941-3948-9DE5-5B250E169F1C}" sibTransId="{4B8756DC-E9C3-AD4F-975B-BA2B05A2F566}"/>
    <dgm:cxn modelId="{BA59914B-9E06-9B48-8B66-C68CA7CA9FCE}" srcId="{6C052821-4474-434B-92FC-70131CD9161A}" destId="{DC8685DC-AC4E-6B47-9327-5E13AE8E0B6B}" srcOrd="0" destOrd="0" parTransId="{10E3B328-638D-5B4F-A8C2-7DE4772DFBD4}" sibTransId="{24A8AC4B-97EC-C043-8A36-4026AC4C8ADF}"/>
    <dgm:cxn modelId="{A2332D4D-D2FF-AF4E-A065-B6EC8D563CA8}" type="presOf" srcId="{6C052821-4474-434B-92FC-70131CD9161A}" destId="{6F8D7746-DB44-1145-9883-1DC23DDEA38D}" srcOrd="0" destOrd="0" presId="urn:microsoft.com/office/officeart/2005/8/layout/list1"/>
    <dgm:cxn modelId="{796D7D70-86C6-2742-8BE3-66FC26F4025F}" type="presOf" srcId="{3998AAEA-5E76-9E4A-B822-A32E84483A76}" destId="{079E5664-4E22-4447-A59C-FE064B6804D0}" srcOrd="0" destOrd="0" presId="urn:microsoft.com/office/officeart/2005/8/layout/list1"/>
    <dgm:cxn modelId="{B77EE456-409B-D840-8E6A-AE5DDED0E535}" srcId="{64D2DF65-5BDE-FB4C-980B-70FA55D1B688}" destId="{3998AAEA-5E76-9E4A-B822-A32E84483A76}" srcOrd="0" destOrd="0" parTransId="{97F2B9BA-D31E-974F-9150-0E77A12BEDBA}" sibTransId="{F0CDC625-971B-9A4A-A0B5-AC6882F8E22E}"/>
    <dgm:cxn modelId="{02182A8A-A47E-4348-81D3-20A99753EE51}" srcId="{5DADAC35-B6F5-7749-BBBD-F232B4E6F49B}" destId="{296669DB-2886-2E46-ACBF-0132D1A115B3}" srcOrd="3" destOrd="0" parTransId="{4BDC97B0-118C-EC42-9D7B-E8E1DEA0B366}" sibTransId="{9C99A498-0BD4-694F-BCE1-91713C76A4CF}"/>
    <dgm:cxn modelId="{F6183B8F-3595-6048-A06E-116CA1AEB58F}" srcId="{5DADAC35-B6F5-7749-BBBD-F232B4E6F49B}" destId="{64D2DF65-5BDE-FB4C-980B-70FA55D1B688}" srcOrd="1" destOrd="0" parTransId="{66A8080F-BFA8-314E-91E5-5C40932CFA6C}" sibTransId="{52CAA7DB-645F-8745-9767-804E1A23ACA0}"/>
    <dgm:cxn modelId="{A5F66795-86A2-5E48-9E8D-14C8049522D7}" type="presOf" srcId="{BA815B61-E3D6-8242-8F72-66744D7F0DC4}" destId="{D6C0FFC7-BE70-424B-8B61-BCEF30813520}" srcOrd="0" destOrd="0" presId="urn:microsoft.com/office/officeart/2005/8/layout/list1"/>
    <dgm:cxn modelId="{E460A797-3115-8C47-A048-8CB4CC8FCCB3}" type="presOf" srcId="{94979EB1-66F2-2649-8C2C-EA718C50845A}" destId="{B6CB1281-971C-0C40-944E-C2DC5466A59E}" srcOrd="0" destOrd="0" presId="urn:microsoft.com/office/officeart/2005/8/layout/list1"/>
    <dgm:cxn modelId="{777E96AE-8E9B-D648-A4F9-5F629F08AA93}" srcId="{E51B4F87-557D-704D-BBC2-FD5DE5B91108}" destId="{BA815B61-E3D6-8242-8F72-66744D7F0DC4}" srcOrd="0" destOrd="0" parTransId="{6F34474E-DBFD-ED4E-9292-AA4A52AAEDC9}" sibTransId="{80F1BE7B-2D49-1944-AB7E-5215549DA193}"/>
    <dgm:cxn modelId="{1749D9E5-92ED-E645-9047-0C7C5A13D068}" type="presOf" srcId="{E51B4F87-557D-704D-BBC2-FD5DE5B91108}" destId="{87EE355A-C40A-D549-9501-48A9D4FC30DB}" srcOrd="0" destOrd="0" presId="urn:microsoft.com/office/officeart/2005/8/layout/list1"/>
    <dgm:cxn modelId="{665FA8EC-BDDA-E140-8D4A-B630B4850C36}" type="presOf" srcId="{64D2DF65-5BDE-FB4C-980B-70FA55D1B688}" destId="{C12AE1CB-B496-9A46-A508-E37D0666A839}" srcOrd="0" destOrd="0" presId="urn:microsoft.com/office/officeart/2005/8/layout/list1"/>
    <dgm:cxn modelId="{D057E9F9-FCCB-E041-9BCA-0AE3CCFAC2D6}" type="presOf" srcId="{296669DB-2886-2E46-ACBF-0132D1A115B3}" destId="{57294A68-8318-DE49-91DA-138249B95E58}" srcOrd="0" destOrd="0" presId="urn:microsoft.com/office/officeart/2005/8/layout/list1"/>
    <dgm:cxn modelId="{E69FFEF9-3E19-F945-BC57-4154D76C2A41}" type="presOf" srcId="{5DADAC35-B6F5-7749-BBBD-F232B4E6F49B}" destId="{CB3ECC5D-5B81-4047-86A2-4F9EFACFB109}" srcOrd="0" destOrd="0" presId="urn:microsoft.com/office/officeart/2005/8/layout/list1"/>
    <dgm:cxn modelId="{4643A869-F707-B34F-B433-1E29EC6D5264}" type="presParOf" srcId="{CB3ECC5D-5B81-4047-86A2-4F9EFACFB109}" destId="{840D2A13-7D6E-0C40-8E0A-4EA7F830B0BF}" srcOrd="0" destOrd="0" presId="urn:microsoft.com/office/officeart/2005/8/layout/list1"/>
    <dgm:cxn modelId="{DCE3B98E-7254-2847-B778-3C4EF18BB9A3}" type="presParOf" srcId="{840D2A13-7D6E-0C40-8E0A-4EA7F830B0BF}" destId="{87EE355A-C40A-D549-9501-48A9D4FC30DB}" srcOrd="0" destOrd="0" presId="urn:microsoft.com/office/officeart/2005/8/layout/list1"/>
    <dgm:cxn modelId="{2B98DDF6-05B8-9E4D-A6F5-3EE328C7B156}" type="presParOf" srcId="{840D2A13-7D6E-0C40-8E0A-4EA7F830B0BF}" destId="{030B927E-93CE-C04A-9051-260CAF1891F8}" srcOrd="1" destOrd="0" presId="urn:microsoft.com/office/officeart/2005/8/layout/list1"/>
    <dgm:cxn modelId="{5F047039-741D-DF48-9CA8-22BE6F6700CD}" type="presParOf" srcId="{CB3ECC5D-5B81-4047-86A2-4F9EFACFB109}" destId="{2545611A-1022-D24D-9E6A-47216F1AFF79}" srcOrd="1" destOrd="0" presId="urn:microsoft.com/office/officeart/2005/8/layout/list1"/>
    <dgm:cxn modelId="{57DE963E-BA9F-E043-9A69-8BB671BB3FE7}" type="presParOf" srcId="{CB3ECC5D-5B81-4047-86A2-4F9EFACFB109}" destId="{D6C0FFC7-BE70-424B-8B61-BCEF30813520}" srcOrd="2" destOrd="0" presId="urn:microsoft.com/office/officeart/2005/8/layout/list1"/>
    <dgm:cxn modelId="{F3FC28F7-1273-8B4E-9DAE-CF21592D3680}" type="presParOf" srcId="{CB3ECC5D-5B81-4047-86A2-4F9EFACFB109}" destId="{A64D4CE3-301D-C24D-8680-49EF9621AAB8}" srcOrd="3" destOrd="0" presId="urn:microsoft.com/office/officeart/2005/8/layout/list1"/>
    <dgm:cxn modelId="{EBB60D80-1A35-BB46-AFD3-F06B145215D9}" type="presParOf" srcId="{CB3ECC5D-5B81-4047-86A2-4F9EFACFB109}" destId="{49DF5E4A-B865-344B-82CE-06B935D6F446}" srcOrd="4" destOrd="0" presId="urn:microsoft.com/office/officeart/2005/8/layout/list1"/>
    <dgm:cxn modelId="{E9F0EDB7-9051-D744-9537-9A3716B3D0F3}" type="presParOf" srcId="{49DF5E4A-B865-344B-82CE-06B935D6F446}" destId="{C12AE1CB-B496-9A46-A508-E37D0666A839}" srcOrd="0" destOrd="0" presId="urn:microsoft.com/office/officeart/2005/8/layout/list1"/>
    <dgm:cxn modelId="{D0D641E4-382E-AD41-A0D4-AC8E603696FD}" type="presParOf" srcId="{49DF5E4A-B865-344B-82CE-06B935D6F446}" destId="{1B5AB667-0045-CA48-8463-8D2D77D5793E}" srcOrd="1" destOrd="0" presId="urn:microsoft.com/office/officeart/2005/8/layout/list1"/>
    <dgm:cxn modelId="{CF50B740-3BB2-E647-B627-A999CA621BC8}" type="presParOf" srcId="{CB3ECC5D-5B81-4047-86A2-4F9EFACFB109}" destId="{9DAB0411-375A-944E-A6B2-8AF864C2A347}" srcOrd="5" destOrd="0" presId="urn:microsoft.com/office/officeart/2005/8/layout/list1"/>
    <dgm:cxn modelId="{7F70F1B6-D901-3845-97B4-A233B388F687}" type="presParOf" srcId="{CB3ECC5D-5B81-4047-86A2-4F9EFACFB109}" destId="{079E5664-4E22-4447-A59C-FE064B6804D0}" srcOrd="6" destOrd="0" presId="urn:microsoft.com/office/officeart/2005/8/layout/list1"/>
    <dgm:cxn modelId="{88CAC712-6B3E-6C46-BC66-1202AF871EC2}" type="presParOf" srcId="{CB3ECC5D-5B81-4047-86A2-4F9EFACFB109}" destId="{627AEFCE-B17A-8748-A71C-33552D773638}" srcOrd="7" destOrd="0" presId="urn:microsoft.com/office/officeart/2005/8/layout/list1"/>
    <dgm:cxn modelId="{437A7A6D-86F4-EF41-99D8-F4B929829502}" type="presParOf" srcId="{CB3ECC5D-5B81-4047-86A2-4F9EFACFB109}" destId="{497F4EF5-7E81-0948-AE77-75F4D683B4DC}" srcOrd="8" destOrd="0" presId="urn:microsoft.com/office/officeart/2005/8/layout/list1"/>
    <dgm:cxn modelId="{008FDAD9-D0D6-0243-BF08-AB6C15594ECF}" type="presParOf" srcId="{497F4EF5-7E81-0948-AE77-75F4D683B4DC}" destId="{6F8D7746-DB44-1145-9883-1DC23DDEA38D}" srcOrd="0" destOrd="0" presId="urn:microsoft.com/office/officeart/2005/8/layout/list1"/>
    <dgm:cxn modelId="{6BB8FF26-E32F-D643-8FAD-A146D87425EA}" type="presParOf" srcId="{497F4EF5-7E81-0948-AE77-75F4D683B4DC}" destId="{7DFBF9F1-7B45-AD45-925A-B93AC342B642}" srcOrd="1" destOrd="0" presId="urn:microsoft.com/office/officeart/2005/8/layout/list1"/>
    <dgm:cxn modelId="{ED95C5F1-EB55-A149-A45D-887EC2168C97}" type="presParOf" srcId="{CB3ECC5D-5B81-4047-86A2-4F9EFACFB109}" destId="{38278632-7528-284F-87F8-F91DC4C371E6}" srcOrd="9" destOrd="0" presId="urn:microsoft.com/office/officeart/2005/8/layout/list1"/>
    <dgm:cxn modelId="{6A7938B7-AD41-2041-BC16-F965A8E3BE13}" type="presParOf" srcId="{CB3ECC5D-5B81-4047-86A2-4F9EFACFB109}" destId="{C2076692-2E43-3147-B055-836931F1812E}" srcOrd="10" destOrd="0" presId="urn:microsoft.com/office/officeart/2005/8/layout/list1"/>
    <dgm:cxn modelId="{6E2EA4D2-2B0A-EE4B-952B-7F2D94D9028F}" type="presParOf" srcId="{CB3ECC5D-5B81-4047-86A2-4F9EFACFB109}" destId="{16EEE630-5272-9448-80FE-A5584E310E88}" srcOrd="11" destOrd="0" presId="urn:microsoft.com/office/officeart/2005/8/layout/list1"/>
    <dgm:cxn modelId="{2C52D475-DC90-B744-9313-951F73A60FDF}" type="presParOf" srcId="{CB3ECC5D-5B81-4047-86A2-4F9EFACFB109}" destId="{FF459FD5-0140-FD41-8843-C39A24ACC159}" srcOrd="12" destOrd="0" presId="urn:microsoft.com/office/officeart/2005/8/layout/list1"/>
    <dgm:cxn modelId="{16705F5A-32BD-1B4A-9564-DE6D0F2B95C2}" type="presParOf" srcId="{FF459FD5-0140-FD41-8843-C39A24ACC159}" destId="{57294A68-8318-DE49-91DA-138249B95E58}" srcOrd="0" destOrd="0" presId="urn:microsoft.com/office/officeart/2005/8/layout/list1"/>
    <dgm:cxn modelId="{79CB4750-12C3-354F-B461-DC2D04F9F8DA}" type="presParOf" srcId="{FF459FD5-0140-FD41-8843-C39A24ACC159}" destId="{2C8D6D42-EA53-FD43-A8C8-6283E36E9D35}" srcOrd="1" destOrd="0" presId="urn:microsoft.com/office/officeart/2005/8/layout/list1"/>
    <dgm:cxn modelId="{6BA5C2CD-3123-6548-8D5D-6BA7D4BDE91E}" type="presParOf" srcId="{CB3ECC5D-5B81-4047-86A2-4F9EFACFB109}" destId="{87EECCBF-DEC4-504D-A251-7E4B14E9D6F4}" srcOrd="13" destOrd="0" presId="urn:microsoft.com/office/officeart/2005/8/layout/list1"/>
    <dgm:cxn modelId="{0C884AB8-5FAC-E64C-9E19-3E998881D9B9}" type="presParOf" srcId="{CB3ECC5D-5B81-4047-86A2-4F9EFACFB109}" destId="{B6CB1281-971C-0C40-944E-C2DC5466A59E}"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F56512-1D67-5540-818E-F3DDE205C544}">
      <dsp:nvSpPr>
        <dsp:cNvPr id="0" name=""/>
        <dsp:cNvSpPr/>
      </dsp:nvSpPr>
      <dsp:spPr>
        <a:xfrm>
          <a:off x="1254125" y="2824"/>
          <a:ext cx="5619749" cy="1160740"/>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40640" rIns="60960" bIns="40640" numCol="1" spcCol="1270" anchor="ctr" anchorCtr="0">
          <a:noAutofit/>
        </a:bodyPr>
        <a:lstStyle/>
        <a:p>
          <a:pPr marL="0" lvl="0" indent="0" algn="ctr" defTabSz="1422400">
            <a:lnSpc>
              <a:spcPct val="90000"/>
            </a:lnSpc>
            <a:spcBef>
              <a:spcPct val="0"/>
            </a:spcBef>
            <a:spcAft>
              <a:spcPct val="35000"/>
            </a:spcAft>
            <a:buNone/>
          </a:pPr>
          <a:r>
            <a:rPr lang="en-US" sz="3200" u="sng" kern="1200">
              <a:solidFill>
                <a:schemeClr val="tx2"/>
              </a:solidFill>
            </a:rPr>
            <a:t>The OARS Model</a:t>
          </a:r>
        </a:p>
        <a:p>
          <a:pPr marL="0" lvl="0" indent="0" algn="ctr" defTabSz="1422400">
            <a:lnSpc>
              <a:spcPct val="90000"/>
            </a:lnSpc>
            <a:spcBef>
              <a:spcPct val="0"/>
            </a:spcBef>
            <a:spcAft>
              <a:spcPct val="35000"/>
            </a:spcAft>
            <a:buNone/>
          </a:pPr>
          <a:r>
            <a:rPr lang="en-US" sz="2800" u="sng" kern="1200">
              <a:solidFill>
                <a:schemeClr val="tx2"/>
              </a:solidFill>
            </a:rPr>
            <a:t>Includes 4 Basic Skills</a:t>
          </a:r>
        </a:p>
      </dsp:txBody>
      <dsp:txXfrm>
        <a:off x="1288122" y="36821"/>
        <a:ext cx="5551755" cy="1092746"/>
      </dsp:txXfrm>
    </dsp:sp>
    <dsp:sp modelId="{196A7DF0-601D-9D42-A416-80866F5EC65F}">
      <dsp:nvSpPr>
        <dsp:cNvPr id="0" name=""/>
        <dsp:cNvSpPr/>
      </dsp:nvSpPr>
      <dsp:spPr>
        <a:xfrm>
          <a:off x="1254125" y="1332157"/>
          <a:ext cx="936625"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B347C5B-2CBD-4843-ACEE-1E7E14FAF218}">
      <dsp:nvSpPr>
        <dsp:cNvPr id="0" name=""/>
        <dsp:cNvSpPr/>
      </dsp:nvSpPr>
      <dsp:spPr>
        <a:xfrm>
          <a:off x="2246947" y="1332157"/>
          <a:ext cx="4626927"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2"/>
              </a:solidFill>
            </a:rPr>
            <a:t>Open-Ended Questions</a:t>
          </a:r>
        </a:p>
      </dsp:txBody>
      <dsp:txXfrm>
        <a:off x="2292677" y="1377887"/>
        <a:ext cx="4535467" cy="845165"/>
      </dsp:txXfrm>
    </dsp:sp>
    <dsp:sp modelId="{16F507FA-1F44-5C4D-9E67-D2A7335E7AC3}">
      <dsp:nvSpPr>
        <dsp:cNvPr id="0" name=""/>
        <dsp:cNvSpPr/>
      </dsp:nvSpPr>
      <dsp:spPr>
        <a:xfrm>
          <a:off x="1254125" y="2381177"/>
          <a:ext cx="936625"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2D07CFB-4D6A-C64E-8FBB-66F0F54F2865}">
      <dsp:nvSpPr>
        <dsp:cNvPr id="0" name=""/>
        <dsp:cNvSpPr/>
      </dsp:nvSpPr>
      <dsp:spPr>
        <a:xfrm>
          <a:off x="2246947" y="2381177"/>
          <a:ext cx="4626927"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2"/>
              </a:solidFill>
            </a:rPr>
            <a:t>Affirmations</a:t>
          </a:r>
        </a:p>
      </dsp:txBody>
      <dsp:txXfrm>
        <a:off x="2292677" y="2426907"/>
        <a:ext cx="4535467" cy="845165"/>
      </dsp:txXfrm>
    </dsp:sp>
    <dsp:sp modelId="{C6BA32E9-DFAF-2E4E-9E19-1AA998F037C4}">
      <dsp:nvSpPr>
        <dsp:cNvPr id="0" name=""/>
        <dsp:cNvSpPr/>
      </dsp:nvSpPr>
      <dsp:spPr>
        <a:xfrm>
          <a:off x="1254125" y="3430197"/>
          <a:ext cx="936625"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2618CEA-9385-044C-9399-5B0DDEBAF2E9}">
      <dsp:nvSpPr>
        <dsp:cNvPr id="0" name=""/>
        <dsp:cNvSpPr/>
      </dsp:nvSpPr>
      <dsp:spPr>
        <a:xfrm>
          <a:off x="2246947" y="3430197"/>
          <a:ext cx="4626927"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2"/>
              </a:solidFill>
            </a:rPr>
            <a:t>Reflective Listening</a:t>
          </a:r>
        </a:p>
      </dsp:txBody>
      <dsp:txXfrm>
        <a:off x="2292677" y="3475927"/>
        <a:ext cx="4535467" cy="845165"/>
      </dsp:txXfrm>
    </dsp:sp>
    <dsp:sp modelId="{41D5E833-1089-8F40-B2F2-0CA78E0C39E3}">
      <dsp:nvSpPr>
        <dsp:cNvPr id="0" name=""/>
        <dsp:cNvSpPr/>
      </dsp:nvSpPr>
      <dsp:spPr>
        <a:xfrm>
          <a:off x="1254125" y="4479217"/>
          <a:ext cx="936625"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0AE262C-D8A8-A041-BA89-7ABC69ED1B9E}">
      <dsp:nvSpPr>
        <dsp:cNvPr id="0" name=""/>
        <dsp:cNvSpPr/>
      </dsp:nvSpPr>
      <dsp:spPr>
        <a:xfrm>
          <a:off x="2246947" y="4479217"/>
          <a:ext cx="4626927" cy="936625"/>
        </a:xfrm>
        <a:prstGeom prst="roundRect">
          <a:avLst>
            <a:gd name="adj" fmla="val 166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tx2"/>
              </a:solidFill>
            </a:rPr>
            <a:t>Summarizing</a:t>
          </a:r>
        </a:p>
      </dsp:txBody>
      <dsp:txXfrm>
        <a:off x="2292677" y="4524947"/>
        <a:ext cx="4535467" cy="845165"/>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78511"/>
          <a:ext cx="3956809" cy="4284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7092" tIns="354076" rIns="307092" bIns="113792" numCol="1" spcCol="1270" anchor="t" anchorCtr="0">
          <a:noAutofit/>
        </a:bodyPr>
        <a:lstStyle/>
        <a:p>
          <a:pPr marL="171450" lvl="1" indent="-171450" algn="l" defTabSz="711200">
            <a:lnSpc>
              <a:spcPct val="90000"/>
            </a:lnSpc>
            <a:spcBef>
              <a:spcPct val="0"/>
            </a:spcBef>
            <a:spcAft>
              <a:spcPct val="15000"/>
            </a:spcAft>
            <a:buChar char="•"/>
          </a:pPr>
          <a:endParaRPr lang="en-US" sz="1600" kern="1200"/>
        </a:p>
      </dsp:txBody>
      <dsp:txXfrm>
        <a:off x="0" y="78511"/>
        <a:ext cx="3956809" cy="428400"/>
      </dsp:txXfrm>
    </dsp:sp>
    <dsp:sp modelId="{030B927E-93CE-C04A-9051-260CAF1891F8}">
      <dsp:nvSpPr>
        <dsp:cNvPr id="0" name=""/>
        <dsp:cNvSpPr/>
      </dsp:nvSpPr>
      <dsp:spPr>
        <a:xfrm>
          <a:off x="197840" y="11842"/>
          <a:ext cx="3390360" cy="317589"/>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691" tIns="0" rIns="104691"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Open-Ended Questions</a:t>
          </a:r>
        </a:p>
      </dsp:txBody>
      <dsp:txXfrm>
        <a:off x="213343" y="27345"/>
        <a:ext cx="3359354" cy="286583"/>
      </dsp:txXfrm>
    </dsp:sp>
    <dsp:sp modelId="{079E5664-4E22-4447-A59C-FE064B6804D0}">
      <dsp:nvSpPr>
        <dsp:cNvPr id="0" name=""/>
        <dsp:cNvSpPr/>
      </dsp:nvSpPr>
      <dsp:spPr>
        <a:xfrm>
          <a:off x="0" y="660980"/>
          <a:ext cx="3956809" cy="4284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7092" tIns="354076" rIns="307092" bIns="113792" numCol="1" spcCol="1270" anchor="t" anchorCtr="0">
          <a:noAutofit/>
        </a:bodyPr>
        <a:lstStyle/>
        <a:p>
          <a:pPr marL="171450" lvl="1" indent="-171450" algn="l" defTabSz="711200">
            <a:lnSpc>
              <a:spcPct val="90000"/>
            </a:lnSpc>
            <a:spcBef>
              <a:spcPct val="0"/>
            </a:spcBef>
            <a:spcAft>
              <a:spcPct val="15000"/>
            </a:spcAft>
            <a:buChar char="•"/>
          </a:pPr>
          <a:endParaRPr lang="en-US" sz="1600" kern="1200"/>
        </a:p>
      </dsp:txBody>
      <dsp:txXfrm>
        <a:off x="0" y="660980"/>
        <a:ext cx="3956809" cy="428400"/>
      </dsp:txXfrm>
    </dsp:sp>
    <dsp:sp modelId="{1B5AB667-0045-CA48-8463-8D2D77D5793E}">
      <dsp:nvSpPr>
        <dsp:cNvPr id="0" name=""/>
        <dsp:cNvSpPr/>
      </dsp:nvSpPr>
      <dsp:spPr>
        <a:xfrm>
          <a:off x="197840" y="598711"/>
          <a:ext cx="3287075" cy="313188"/>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691" tIns="0" rIns="104691"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Affirmations</a:t>
          </a:r>
        </a:p>
      </dsp:txBody>
      <dsp:txXfrm>
        <a:off x="213129" y="614000"/>
        <a:ext cx="3256497" cy="282610"/>
      </dsp:txXfrm>
    </dsp:sp>
    <dsp:sp modelId="{C2076692-2E43-3147-B055-836931F1812E}">
      <dsp:nvSpPr>
        <dsp:cNvPr id="0" name=""/>
        <dsp:cNvSpPr/>
      </dsp:nvSpPr>
      <dsp:spPr>
        <a:xfrm>
          <a:off x="0" y="1242856"/>
          <a:ext cx="3956809" cy="4284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7092" tIns="354076" rIns="307092" bIns="113792" numCol="1" spcCol="1270" anchor="t" anchorCtr="0">
          <a:noAutofit/>
        </a:bodyPr>
        <a:lstStyle/>
        <a:p>
          <a:pPr marL="171450" lvl="1" indent="-171450" algn="l" defTabSz="711200">
            <a:lnSpc>
              <a:spcPct val="90000"/>
            </a:lnSpc>
            <a:spcBef>
              <a:spcPct val="0"/>
            </a:spcBef>
            <a:spcAft>
              <a:spcPct val="15000"/>
            </a:spcAft>
            <a:buChar char="•"/>
          </a:pPr>
          <a:endParaRPr lang="en-US" sz="1600" kern="1200"/>
        </a:p>
      </dsp:txBody>
      <dsp:txXfrm>
        <a:off x="0" y="1242856"/>
        <a:ext cx="3956809" cy="428400"/>
      </dsp:txXfrm>
    </dsp:sp>
    <dsp:sp modelId="{7DFBF9F1-7B45-AD45-925A-B93AC342B642}">
      <dsp:nvSpPr>
        <dsp:cNvPr id="0" name=""/>
        <dsp:cNvSpPr/>
      </dsp:nvSpPr>
      <dsp:spPr>
        <a:xfrm>
          <a:off x="197840" y="1181180"/>
          <a:ext cx="2972984" cy="31259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691" tIns="0" rIns="104691"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Reflective Listening</a:t>
          </a:r>
        </a:p>
      </dsp:txBody>
      <dsp:txXfrm>
        <a:off x="213100" y="1196440"/>
        <a:ext cx="2942464" cy="282076"/>
      </dsp:txXfrm>
    </dsp:sp>
    <dsp:sp modelId="{B6CB1281-971C-0C40-944E-C2DC5466A59E}">
      <dsp:nvSpPr>
        <dsp:cNvPr id="0" name=""/>
        <dsp:cNvSpPr/>
      </dsp:nvSpPr>
      <dsp:spPr>
        <a:xfrm>
          <a:off x="0" y="1775898"/>
          <a:ext cx="3956809" cy="4284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C8D6D42-EA53-FD43-A8C8-6283E36E9D35}">
      <dsp:nvSpPr>
        <dsp:cNvPr id="0" name=""/>
        <dsp:cNvSpPr/>
      </dsp:nvSpPr>
      <dsp:spPr>
        <a:xfrm>
          <a:off x="197840" y="1763056"/>
          <a:ext cx="2769766" cy="26376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4691" tIns="0" rIns="104691"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Summarizing</a:t>
          </a:r>
          <a:endParaRPr lang="en-US" sz="2000" kern="1200"/>
        </a:p>
      </dsp:txBody>
      <dsp:txXfrm>
        <a:off x="210716" y="1775932"/>
        <a:ext cx="2744014" cy="2380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216389"/>
          <a:ext cx="4693221"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4246" tIns="312420" rIns="364246" bIns="113792" numCol="1" spcCol="1270" anchor="t" anchorCtr="0">
          <a:noAutofit/>
        </a:bodyPr>
        <a:lstStyle/>
        <a:p>
          <a:pPr marL="171450" lvl="1" indent="-171450" algn="l" defTabSz="711200">
            <a:lnSpc>
              <a:spcPct val="90000"/>
            </a:lnSpc>
            <a:spcBef>
              <a:spcPct val="0"/>
            </a:spcBef>
            <a:spcAft>
              <a:spcPct val="15000"/>
            </a:spcAft>
            <a:buChar char="•"/>
          </a:pPr>
          <a:endParaRPr lang="en-US" sz="1600" kern="1200"/>
        </a:p>
      </dsp:txBody>
      <dsp:txXfrm>
        <a:off x="0" y="216389"/>
        <a:ext cx="4693221" cy="378000"/>
      </dsp:txXfrm>
    </dsp:sp>
    <dsp:sp modelId="{030B927E-93CE-C04A-9051-260CAF1891F8}">
      <dsp:nvSpPr>
        <dsp:cNvPr id="0" name=""/>
        <dsp:cNvSpPr/>
      </dsp:nvSpPr>
      <dsp:spPr>
        <a:xfrm>
          <a:off x="234431" y="25538"/>
          <a:ext cx="4017421" cy="412251"/>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4175" tIns="0" rIns="124175"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What has worked in the past?</a:t>
          </a:r>
        </a:p>
      </dsp:txBody>
      <dsp:txXfrm>
        <a:off x="254555" y="45662"/>
        <a:ext cx="3977173" cy="372003"/>
      </dsp:txXfrm>
    </dsp:sp>
    <dsp:sp modelId="{079E5664-4E22-4447-A59C-FE064B6804D0}">
      <dsp:nvSpPr>
        <dsp:cNvPr id="0" name=""/>
        <dsp:cNvSpPr/>
      </dsp:nvSpPr>
      <dsp:spPr>
        <a:xfrm>
          <a:off x="0" y="891400"/>
          <a:ext cx="4693221"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64246" tIns="312420" rIns="364246" bIns="113792" numCol="1" spcCol="1270" anchor="t" anchorCtr="0">
          <a:noAutofit/>
        </a:bodyPr>
        <a:lstStyle/>
        <a:p>
          <a:pPr marL="171450" lvl="1" indent="-171450" algn="l" defTabSz="711200">
            <a:lnSpc>
              <a:spcPct val="90000"/>
            </a:lnSpc>
            <a:spcBef>
              <a:spcPct val="0"/>
            </a:spcBef>
            <a:spcAft>
              <a:spcPct val="15000"/>
            </a:spcAft>
            <a:buChar char="•"/>
          </a:pPr>
          <a:endParaRPr lang="en-US" sz="1600" kern="1200"/>
        </a:p>
      </dsp:txBody>
      <dsp:txXfrm>
        <a:off x="0" y="891400"/>
        <a:ext cx="4693221" cy="378000"/>
      </dsp:txXfrm>
    </dsp:sp>
    <dsp:sp modelId="{1B5AB667-0045-CA48-8463-8D2D77D5793E}">
      <dsp:nvSpPr>
        <dsp:cNvPr id="0" name=""/>
        <dsp:cNvSpPr/>
      </dsp:nvSpPr>
      <dsp:spPr>
        <a:xfrm>
          <a:off x="234431" y="675389"/>
          <a:ext cx="3895034" cy="437411"/>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4175" tIns="0" rIns="124175"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How can I help you today?</a:t>
          </a:r>
        </a:p>
      </dsp:txBody>
      <dsp:txXfrm>
        <a:off x="255784" y="696742"/>
        <a:ext cx="3852328" cy="39470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207917"/>
          <a:ext cx="4484069" cy="378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0B927E-93CE-C04A-9051-260CAF1891F8}">
      <dsp:nvSpPr>
        <dsp:cNvPr id="0" name=""/>
        <dsp:cNvSpPr/>
      </dsp:nvSpPr>
      <dsp:spPr>
        <a:xfrm>
          <a:off x="223984" y="17066"/>
          <a:ext cx="4205555" cy="412251"/>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641" tIns="0" rIns="118641" bIns="0" numCol="1" spcCol="1270" anchor="ctr" anchorCtr="0">
          <a:noAutofit/>
        </a:bodyPr>
        <a:lstStyle/>
        <a:p>
          <a:pPr marL="0" lvl="0" indent="0" algn="l" defTabSz="889000">
            <a:lnSpc>
              <a:spcPct val="90000"/>
            </a:lnSpc>
            <a:spcBef>
              <a:spcPct val="0"/>
            </a:spcBef>
            <a:spcAft>
              <a:spcPct val="35000"/>
            </a:spcAft>
            <a:buNone/>
          </a:pPr>
          <a:r>
            <a:rPr lang="en-US" sz="2000" kern="1200" dirty="0">
              <a:solidFill>
                <a:schemeClr val="tx2"/>
              </a:solidFill>
            </a:rPr>
            <a:t>Have you gone to the doctor?</a:t>
          </a:r>
        </a:p>
      </dsp:txBody>
      <dsp:txXfrm>
        <a:off x="244108" y="37190"/>
        <a:ext cx="4165307" cy="37200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44F12B-1847-D044-B386-655E43699B6E}">
      <dsp:nvSpPr>
        <dsp:cNvPr id="0" name=""/>
        <dsp:cNvSpPr/>
      </dsp:nvSpPr>
      <dsp:spPr>
        <a:xfrm>
          <a:off x="78728" y="429"/>
          <a:ext cx="3133594" cy="580531"/>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marL="0" lvl="0" indent="0" algn="ctr" defTabSz="889000">
            <a:lnSpc>
              <a:spcPct val="90000"/>
            </a:lnSpc>
            <a:spcBef>
              <a:spcPct val="0"/>
            </a:spcBef>
            <a:spcAft>
              <a:spcPct val="35000"/>
            </a:spcAft>
            <a:buNone/>
          </a:pPr>
          <a:r>
            <a:rPr lang="en-US" sz="2000" kern="1200">
              <a:solidFill>
                <a:schemeClr val="tx2"/>
              </a:solidFill>
            </a:rPr>
            <a:t>"Why" questions can put a person on the defensive.</a:t>
          </a:r>
        </a:p>
      </dsp:txBody>
      <dsp:txXfrm>
        <a:off x="95731" y="17432"/>
        <a:ext cx="3099588" cy="546525"/>
      </dsp:txXfrm>
    </dsp:sp>
    <dsp:sp modelId="{3D69A578-6636-3B4C-A503-F383314F7682}">
      <dsp:nvSpPr>
        <dsp:cNvPr id="0" name=""/>
        <dsp:cNvSpPr/>
      </dsp:nvSpPr>
      <dsp:spPr>
        <a:xfrm>
          <a:off x="392088" y="580961"/>
          <a:ext cx="313359" cy="435398"/>
        </a:xfrm>
        <a:custGeom>
          <a:avLst/>
          <a:gdLst/>
          <a:ahLst/>
          <a:cxnLst/>
          <a:rect l="0" t="0" r="0" b="0"/>
          <a:pathLst>
            <a:path>
              <a:moveTo>
                <a:pt x="0" y="0"/>
              </a:moveTo>
              <a:lnTo>
                <a:pt x="0" y="435398"/>
              </a:lnTo>
              <a:lnTo>
                <a:pt x="313359" y="43539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B2EF6F-21A2-FC4A-9653-5F298A5ABEA5}">
      <dsp:nvSpPr>
        <dsp:cNvPr id="0" name=""/>
        <dsp:cNvSpPr/>
      </dsp:nvSpPr>
      <dsp:spPr>
        <a:xfrm>
          <a:off x="705447" y="726094"/>
          <a:ext cx="2906875" cy="58053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t>Why didn’t you go to the doctor?</a:t>
          </a:r>
        </a:p>
      </dsp:txBody>
      <dsp:txXfrm>
        <a:off x="722450" y="743097"/>
        <a:ext cx="2872869" cy="546525"/>
      </dsp:txXfrm>
    </dsp:sp>
    <dsp:sp modelId="{F314EFF9-2E06-0449-991B-72CB77423BDD}">
      <dsp:nvSpPr>
        <dsp:cNvPr id="0" name=""/>
        <dsp:cNvSpPr/>
      </dsp:nvSpPr>
      <dsp:spPr>
        <a:xfrm>
          <a:off x="392088" y="580961"/>
          <a:ext cx="313359" cy="1161063"/>
        </a:xfrm>
        <a:custGeom>
          <a:avLst/>
          <a:gdLst/>
          <a:ahLst/>
          <a:cxnLst/>
          <a:rect l="0" t="0" r="0" b="0"/>
          <a:pathLst>
            <a:path>
              <a:moveTo>
                <a:pt x="0" y="0"/>
              </a:moveTo>
              <a:lnTo>
                <a:pt x="0" y="1161063"/>
              </a:lnTo>
              <a:lnTo>
                <a:pt x="313359" y="116106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D536AA-CF7C-FB49-9F53-2C92DD9AA443}">
      <dsp:nvSpPr>
        <dsp:cNvPr id="0" name=""/>
        <dsp:cNvSpPr/>
      </dsp:nvSpPr>
      <dsp:spPr>
        <a:xfrm>
          <a:off x="705447" y="1451758"/>
          <a:ext cx="2526771" cy="58053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a:t>Why did you wait so long to come see me?</a:t>
          </a:r>
        </a:p>
      </dsp:txBody>
      <dsp:txXfrm>
        <a:off x="722450" y="1468761"/>
        <a:ext cx="2492765" cy="546525"/>
      </dsp:txXfrm>
    </dsp:sp>
    <dsp:sp modelId="{885ADB6A-7DE5-B94A-ACAE-0C550D4D75A7}">
      <dsp:nvSpPr>
        <dsp:cNvPr id="0" name=""/>
        <dsp:cNvSpPr/>
      </dsp:nvSpPr>
      <dsp:spPr>
        <a:xfrm>
          <a:off x="3502589" y="429"/>
          <a:ext cx="2487195" cy="580531"/>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2"/>
              </a:solidFill>
            </a:rPr>
            <a:t>Use "what" or ”how" instead.</a:t>
          </a:r>
        </a:p>
      </dsp:txBody>
      <dsp:txXfrm>
        <a:off x="3519592" y="17432"/>
        <a:ext cx="2453189" cy="546525"/>
      </dsp:txXfrm>
    </dsp:sp>
    <dsp:sp modelId="{1AAD51FC-B337-6E4D-AFEB-3A87917F2C16}">
      <dsp:nvSpPr>
        <dsp:cNvPr id="0" name=""/>
        <dsp:cNvSpPr/>
      </dsp:nvSpPr>
      <dsp:spPr>
        <a:xfrm>
          <a:off x="3751308" y="580961"/>
          <a:ext cx="248719" cy="435398"/>
        </a:xfrm>
        <a:custGeom>
          <a:avLst/>
          <a:gdLst/>
          <a:ahLst/>
          <a:cxnLst/>
          <a:rect l="0" t="0" r="0" b="0"/>
          <a:pathLst>
            <a:path>
              <a:moveTo>
                <a:pt x="0" y="0"/>
              </a:moveTo>
              <a:lnTo>
                <a:pt x="0" y="435398"/>
              </a:lnTo>
              <a:lnTo>
                <a:pt x="248719" y="43539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80B5AC-2C5B-034A-9E2F-0BDACEBCFF06}">
      <dsp:nvSpPr>
        <dsp:cNvPr id="0" name=""/>
        <dsp:cNvSpPr/>
      </dsp:nvSpPr>
      <dsp:spPr>
        <a:xfrm>
          <a:off x="4000028" y="726094"/>
          <a:ext cx="2202593" cy="58053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dirty="0"/>
            <a:t>What do you plan to do about the health issue?</a:t>
          </a:r>
        </a:p>
      </dsp:txBody>
      <dsp:txXfrm>
        <a:off x="4017031" y="743097"/>
        <a:ext cx="2168587" cy="546525"/>
      </dsp:txXfrm>
    </dsp:sp>
    <dsp:sp modelId="{55DDCE1D-E9BD-E349-B10C-E897045449E7}">
      <dsp:nvSpPr>
        <dsp:cNvPr id="0" name=""/>
        <dsp:cNvSpPr/>
      </dsp:nvSpPr>
      <dsp:spPr>
        <a:xfrm>
          <a:off x="3751308" y="580961"/>
          <a:ext cx="248719" cy="1161063"/>
        </a:xfrm>
        <a:custGeom>
          <a:avLst/>
          <a:gdLst/>
          <a:ahLst/>
          <a:cxnLst/>
          <a:rect l="0" t="0" r="0" b="0"/>
          <a:pathLst>
            <a:path>
              <a:moveTo>
                <a:pt x="0" y="0"/>
              </a:moveTo>
              <a:lnTo>
                <a:pt x="0" y="1161063"/>
              </a:lnTo>
              <a:lnTo>
                <a:pt x="248719" y="116106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B96536-9DD6-5245-A236-9C3C4B0222CB}">
      <dsp:nvSpPr>
        <dsp:cNvPr id="0" name=""/>
        <dsp:cNvSpPr/>
      </dsp:nvSpPr>
      <dsp:spPr>
        <a:xfrm>
          <a:off x="4000028" y="1451758"/>
          <a:ext cx="2391605" cy="580531"/>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l" defTabSz="711200">
            <a:lnSpc>
              <a:spcPct val="90000"/>
            </a:lnSpc>
            <a:spcBef>
              <a:spcPct val="0"/>
            </a:spcBef>
            <a:spcAft>
              <a:spcPct val="35000"/>
            </a:spcAft>
            <a:buNone/>
          </a:pPr>
          <a:r>
            <a:rPr lang="en-US" sz="1600" kern="1200"/>
            <a:t>What made it hard to come see me?</a:t>
          </a:r>
        </a:p>
      </dsp:txBody>
      <dsp:txXfrm>
        <a:off x="4017031" y="1468761"/>
        <a:ext cx="2357599" cy="54652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420898"/>
          <a:ext cx="7157434" cy="3528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30B927E-93CE-C04A-9051-260CAF1891F8}">
      <dsp:nvSpPr>
        <dsp:cNvPr id="0" name=""/>
        <dsp:cNvSpPr/>
      </dsp:nvSpPr>
      <dsp:spPr>
        <a:xfrm>
          <a:off x="357522" y="29885"/>
          <a:ext cx="6307592" cy="59765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9374" tIns="0" rIns="189374"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Use appropriate silence, attentive body posture and appropriate eye contact.</a:t>
          </a:r>
        </a:p>
      </dsp:txBody>
      <dsp:txXfrm>
        <a:off x="386697" y="59060"/>
        <a:ext cx="6249242" cy="539302"/>
      </dsp:txXfrm>
    </dsp:sp>
    <dsp:sp modelId="{079E5664-4E22-4447-A59C-FE064B6804D0}">
      <dsp:nvSpPr>
        <dsp:cNvPr id="0" name=""/>
        <dsp:cNvSpPr/>
      </dsp:nvSpPr>
      <dsp:spPr>
        <a:xfrm>
          <a:off x="0" y="1091592"/>
          <a:ext cx="7157434" cy="3528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B5AB667-0045-CA48-8463-8D2D77D5793E}">
      <dsp:nvSpPr>
        <dsp:cNvPr id="0" name=""/>
        <dsp:cNvSpPr/>
      </dsp:nvSpPr>
      <dsp:spPr>
        <a:xfrm>
          <a:off x="357522" y="849298"/>
          <a:ext cx="6319955" cy="448933"/>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9374" tIns="0" rIns="189374"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Maintain relaxed facial expression and voice tone.</a:t>
          </a:r>
        </a:p>
      </dsp:txBody>
      <dsp:txXfrm>
        <a:off x="379437" y="871213"/>
        <a:ext cx="6276125" cy="40510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59471F-5350-4348-8121-F3A8DD665DB6}">
      <dsp:nvSpPr>
        <dsp:cNvPr id="0" name=""/>
        <dsp:cNvSpPr/>
      </dsp:nvSpPr>
      <dsp:spPr>
        <a:xfrm>
          <a:off x="-4033600" y="-623540"/>
          <a:ext cx="4840919" cy="4840919"/>
        </a:xfrm>
        <a:prstGeom prst="blockArc">
          <a:avLst>
            <a:gd name="adj1" fmla="val 18900000"/>
            <a:gd name="adj2" fmla="val 2700000"/>
            <a:gd name="adj3" fmla="val 446"/>
          </a:avLst>
        </a:pr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4C7AA82-ECCB-5B42-A26F-17FE27FCEC30}">
      <dsp:nvSpPr>
        <dsp:cNvPr id="0" name=""/>
        <dsp:cNvSpPr/>
      </dsp:nvSpPr>
      <dsp:spPr>
        <a:xfrm>
          <a:off x="660637" y="513415"/>
          <a:ext cx="5575676" cy="102668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4934" tIns="50800" rIns="50800" bIns="5080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"I am so glad you came into the clinic today—it isn’t always easy the first time."</a:t>
          </a:r>
        </a:p>
      </dsp:txBody>
      <dsp:txXfrm>
        <a:off x="660637" y="513415"/>
        <a:ext cx="5575676" cy="1026687"/>
      </dsp:txXfrm>
    </dsp:sp>
    <dsp:sp modelId="{C747EB61-4C9B-3D4F-A639-FD5530C9FB5D}">
      <dsp:nvSpPr>
        <dsp:cNvPr id="0" name=""/>
        <dsp:cNvSpPr/>
      </dsp:nvSpPr>
      <dsp:spPr>
        <a:xfrm>
          <a:off x="18957" y="385079"/>
          <a:ext cx="1283359" cy="1283359"/>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F2CA31-B1A7-BE44-A510-4C92955389EF}">
      <dsp:nvSpPr>
        <dsp:cNvPr id="0" name=""/>
        <dsp:cNvSpPr/>
      </dsp:nvSpPr>
      <dsp:spPr>
        <a:xfrm>
          <a:off x="660637" y="2053735"/>
          <a:ext cx="5575676" cy="1026687"/>
        </a:xfrm>
        <a:prstGeom prst="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14934" tIns="50800" rIns="50800" bIns="50800" numCol="1" spcCol="1270" anchor="ctr" anchorCtr="0">
          <a:noAutofit/>
        </a:bodyPr>
        <a:lstStyle/>
        <a:p>
          <a:pPr marL="0" lvl="0" indent="0" algn="l" defTabSz="889000">
            <a:lnSpc>
              <a:spcPct val="90000"/>
            </a:lnSpc>
            <a:spcBef>
              <a:spcPct val="0"/>
            </a:spcBef>
            <a:spcAft>
              <a:spcPct val="35000"/>
            </a:spcAft>
            <a:buFont typeface="Symbol" pitchFamily="2" charset="2"/>
            <a:buNone/>
          </a:pPr>
          <a:r>
            <a:rPr lang="en-US" sz="2000" kern="1200">
              <a:solidFill>
                <a:schemeClr val="tx2"/>
              </a:solidFill>
            </a:rPr>
            <a:t>You are ready taking care of yourself, when you let someone know where you will be and when </a:t>
          </a:r>
        </a:p>
      </dsp:txBody>
      <dsp:txXfrm>
        <a:off x="660637" y="2053735"/>
        <a:ext cx="5575676" cy="1026687"/>
      </dsp:txXfrm>
    </dsp:sp>
    <dsp:sp modelId="{79441D04-563D-EA4D-B1F5-F9DE0DCEF9FE}">
      <dsp:nvSpPr>
        <dsp:cNvPr id="0" name=""/>
        <dsp:cNvSpPr/>
      </dsp:nvSpPr>
      <dsp:spPr>
        <a:xfrm>
          <a:off x="18957" y="1925399"/>
          <a:ext cx="1283359" cy="1283359"/>
        </a:xfrm>
        <a:prstGeom prst="ellipse">
          <a:avLst/>
        </a:prstGeom>
        <a:solidFill>
          <a:schemeClr val="l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44F12B-1847-D044-B386-655E43699B6E}">
      <dsp:nvSpPr>
        <dsp:cNvPr id="0" name=""/>
        <dsp:cNvSpPr/>
      </dsp:nvSpPr>
      <dsp:spPr>
        <a:xfrm>
          <a:off x="399697" y="31772"/>
          <a:ext cx="4011552" cy="523142"/>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2"/>
              </a:solidFill>
            </a:rPr>
            <a:t>Types of Reflective Listening</a:t>
          </a:r>
        </a:p>
      </dsp:txBody>
      <dsp:txXfrm>
        <a:off x="415019" y="47094"/>
        <a:ext cx="3980908" cy="492498"/>
      </dsp:txXfrm>
    </dsp:sp>
    <dsp:sp modelId="{3D69A578-6636-3B4C-A503-F383314F7682}">
      <dsp:nvSpPr>
        <dsp:cNvPr id="0" name=""/>
        <dsp:cNvSpPr/>
      </dsp:nvSpPr>
      <dsp:spPr>
        <a:xfrm>
          <a:off x="800853" y="554914"/>
          <a:ext cx="386952" cy="409233"/>
        </a:xfrm>
        <a:custGeom>
          <a:avLst/>
          <a:gdLst/>
          <a:ahLst/>
          <a:cxnLst/>
          <a:rect l="0" t="0" r="0" b="0"/>
          <a:pathLst>
            <a:path>
              <a:moveTo>
                <a:pt x="0" y="0"/>
              </a:moveTo>
              <a:lnTo>
                <a:pt x="0" y="409233"/>
              </a:lnTo>
              <a:lnTo>
                <a:pt x="386952" y="40923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B2EF6F-21A2-FC4A-9653-5F298A5ABEA5}">
      <dsp:nvSpPr>
        <dsp:cNvPr id="0" name=""/>
        <dsp:cNvSpPr/>
      </dsp:nvSpPr>
      <dsp:spPr>
        <a:xfrm>
          <a:off x="1187805" y="704710"/>
          <a:ext cx="4058881" cy="518874"/>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en-US" sz="1600" b="1" u="sng" kern="1200"/>
            <a:t>Simple reflection</a:t>
          </a:r>
          <a:endParaRPr lang="en-US" sz="1600" u="sng" kern="1200"/>
        </a:p>
        <a:p>
          <a:pPr marL="171450" lvl="1" indent="-171450" algn="l" defTabSz="711200">
            <a:lnSpc>
              <a:spcPct val="90000"/>
            </a:lnSpc>
            <a:spcBef>
              <a:spcPct val="0"/>
            </a:spcBef>
            <a:spcAft>
              <a:spcPct val="15000"/>
            </a:spcAft>
            <a:buChar char="•"/>
          </a:pPr>
          <a:r>
            <a:rPr lang="en-US" sz="1600" kern="1200" dirty="0"/>
            <a:t>(repeat the family’s words)</a:t>
          </a:r>
        </a:p>
      </dsp:txBody>
      <dsp:txXfrm>
        <a:off x="1203002" y="719907"/>
        <a:ext cx="4028487" cy="488480"/>
      </dsp:txXfrm>
    </dsp:sp>
    <dsp:sp modelId="{F314EFF9-2E06-0449-991B-72CB77423BDD}">
      <dsp:nvSpPr>
        <dsp:cNvPr id="0" name=""/>
        <dsp:cNvSpPr/>
      </dsp:nvSpPr>
      <dsp:spPr>
        <a:xfrm>
          <a:off x="800853" y="554914"/>
          <a:ext cx="399803" cy="1017211"/>
        </a:xfrm>
        <a:custGeom>
          <a:avLst/>
          <a:gdLst/>
          <a:ahLst/>
          <a:cxnLst/>
          <a:rect l="0" t="0" r="0" b="0"/>
          <a:pathLst>
            <a:path>
              <a:moveTo>
                <a:pt x="0" y="0"/>
              </a:moveTo>
              <a:lnTo>
                <a:pt x="0" y="1017211"/>
              </a:lnTo>
              <a:lnTo>
                <a:pt x="399803" y="1017211"/>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D536AA-CF7C-FB49-9F53-2C92DD9AA443}">
      <dsp:nvSpPr>
        <dsp:cNvPr id="0" name=""/>
        <dsp:cNvSpPr/>
      </dsp:nvSpPr>
      <dsp:spPr>
        <a:xfrm>
          <a:off x="1200656" y="1311201"/>
          <a:ext cx="4174264" cy="521849"/>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en-US" sz="1600" b="1" u="sng" kern="1200"/>
            <a:t>Reflecting feelings</a:t>
          </a:r>
        </a:p>
        <a:p>
          <a:pPr marL="171450" lvl="1" indent="-171450" algn="l" defTabSz="711200">
            <a:lnSpc>
              <a:spcPct val="90000"/>
            </a:lnSpc>
            <a:spcBef>
              <a:spcPct val="0"/>
            </a:spcBef>
            <a:spcAft>
              <a:spcPct val="15000"/>
            </a:spcAft>
            <a:buChar char="•"/>
          </a:pPr>
          <a:r>
            <a:rPr lang="en-US" sz="1600" kern="1200" dirty="0"/>
            <a:t>(reflect what the family might be feeling)</a:t>
          </a:r>
        </a:p>
      </dsp:txBody>
      <dsp:txXfrm>
        <a:off x="1215940" y="1326485"/>
        <a:ext cx="4143696" cy="491281"/>
      </dsp:txXfrm>
    </dsp:sp>
    <dsp:sp modelId="{C820797A-57EF-984F-8035-D41ADE09A1DF}">
      <dsp:nvSpPr>
        <dsp:cNvPr id="0" name=""/>
        <dsp:cNvSpPr/>
      </dsp:nvSpPr>
      <dsp:spPr>
        <a:xfrm>
          <a:off x="800853" y="554914"/>
          <a:ext cx="392656" cy="1649118"/>
        </a:xfrm>
        <a:custGeom>
          <a:avLst/>
          <a:gdLst/>
          <a:ahLst/>
          <a:cxnLst/>
          <a:rect l="0" t="0" r="0" b="0"/>
          <a:pathLst>
            <a:path>
              <a:moveTo>
                <a:pt x="0" y="0"/>
              </a:moveTo>
              <a:lnTo>
                <a:pt x="0" y="1649118"/>
              </a:lnTo>
              <a:lnTo>
                <a:pt x="392656" y="1649118"/>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24D9CC-EFC4-9542-B341-6D60687836B9}">
      <dsp:nvSpPr>
        <dsp:cNvPr id="0" name=""/>
        <dsp:cNvSpPr/>
      </dsp:nvSpPr>
      <dsp:spPr>
        <a:xfrm>
          <a:off x="1193509" y="1933705"/>
          <a:ext cx="4194523" cy="540654"/>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en-US" sz="1600" b="1" u="sng" kern="1200"/>
            <a:t>Reflecting behavior</a:t>
          </a:r>
          <a:endParaRPr lang="en-US" sz="1600" u="sng" kern="1200"/>
        </a:p>
        <a:p>
          <a:pPr marL="171450" lvl="1" indent="-171450" algn="l" defTabSz="711200">
            <a:lnSpc>
              <a:spcPct val="90000"/>
            </a:lnSpc>
            <a:spcBef>
              <a:spcPct val="0"/>
            </a:spcBef>
            <a:spcAft>
              <a:spcPct val="15000"/>
            </a:spcAft>
            <a:buChar char="•"/>
          </a:pPr>
          <a:r>
            <a:rPr lang="en-US" sz="1600" kern="1200" dirty="0"/>
            <a:t>(state observation about family’s behavior)</a:t>
          </a:r>
        </a:p>
      </dsp:txBody>
      <dsp:txXfrm>
        <a:off x="1209344" y="1949540"/>
        <a:ext cx="4162853" cy="508984"/>
      </dsp:txXfrm>
    </dsp:sp>
    <dsp:sp modelId="{D0F8508C-ECFD-1246-BE4E-91D0526F0CB8}">
      <dsp:nvSpPr>
        <dsp:cNvPr id="0" name=""/>
        <dsp:cNvSpPr/>
      </dsp:nvSpPr>
      <dsp:spPr>
        <a:xfrm>
          <a:off x="800853" y="554914"/>
          <a:ext cx="371613" cy="2419937"/>
        </a:xfrm>
        <a:custGeom>
          <a:avLst/>
          <a:gdLst/>
          <a:ahLst/>
          <a:cxnLst/>
          <a:rect l="0" t="0" r="0" b="0"/>
          <a:pathLst>
            <a:path>
              <a:moveTo>
                <a:pt x="0" y="0"/>
              </a:moveTo>
              <a:lnTo>
                <a:pt x="0" y="2419937"/>
              </a:lnTo>
              <a:lnTo>
                <a:pt x="371613" y="2419937"/>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51A7222-DD6D-E945-9762-7585CD5E886F}">
      <dsp:nvSpPr>
        <dsp:cNvPr id="0" name=""/>
        <dsp:cNvSpPr/>
      </dsp:nvSpPr>
      <dsp:spPr>
        <a:xfrm>
          <a:off x="1172466" y="2719129"/>
          <a:ext cx="3888221" cy="511446"/>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l" defTabSz="622300">
            <a:lnSpc>
              <a:spcPct val="90000"/>
            </a:lnSpc>
            <a:spcBef>
              <a:spcPct val="0"/>
            </a:spcBef>
            <a:spcAft>
              <a:spcPct val="35000"/>
            </a:spcAft>
            <a:buNone/>
          </a:pPr>
          <a:r>
            <a:rPr lang="en-US" sz="1400" b="1" u="sng" kern="1200"/>
            <a:t>Amplified reflection</a:t>
          </a:r>
          <a:endParaRPr lang="en-US" sz="1400" u="sng" kern="1200"/>
        </a:p>
        <a:p>
          <a:pPr marL="114300" lvl="1" indent="-114300" algn="l" defTabSz="622300">
            <a:lnSpc>
              <a:spcPct val="90000"/>
            </a:lnSpc>
            <a:spcBef>
              <a:spcPct val="0"/>
            </a:spcBef>
            <a:spcAft>
              <a:spcPct val="15000"/>
            </a:spcAft>
            <a:buChar char="•"/>
          </a:pPr>
          <a:r>
            <a:rPr lang="en-US" sz="1400" kern="1200" dirty="0"/>
            <a:t>(rephrase the family’s words - exaggerated)</a:t>
          </a:r>
        </a:p>
      </dsp:txBody>
      <dsp:txXfrm>
        <a:off x="1187446" y="2734109"/>
        <a:ext cx="3858261" cy="481486"/>
      </dsp:txXfrm>
    </dsp:sp>
    <dsp:sp modelId="{DC70DA41-F7A3-CB45-AA6A-C807ED017BDE}">
      <dsp:nvSpPr>
        <dsp:cNvPr id="0" name=""/>
        <dsp:cNvSpPr/>
      </dsp:nvSpPr>
      <dsp:spPr>
        <a:xfrm>
          <a:off x="800853" y="554914"/>
          <a:ext cx="377737" cy="3096195"/>
        </a:xfrm>
        <a:custGeom>
          <a:avLst/>
          <a:gdLst/>
          <a:ahLst/>
          <a:cxnLst/>
          <a:rect l="0" t="0" r="0" b="0"/>
          <a:pathLst>
            <a:path>
              <a:moveTo>
                <a:pt x="0" y="0"/>
              </a:moveTo>
              <a:lnTo>
                <a:pt x="0" y="3096195"/>
              </a:lnTo>
              <a:lnTo>
                <a:pt x="377737" y="3096195"/>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5E2C17-2DDD-3D48-BD4A-B8F6E10B2347}">
      <dsp:nvSpPr>
        <dsp:cNvPr id="0" name=""/>
        <dsp:cNvSpPr/>
      </dsp:nvSpPr>
      <dsp:spPr>
        <a:xfrm>
          <a:off x="1178591" y="3407683"/>
          <a:ext cx="4897977" cy="486854"/>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l" defTabSz="622300">
            <a:lnSpc>
              <a:spcPct val="90000"/>
            </a:lnSpc>
            <a:spcBef>
              <a:spcPct val="0"/>
            </a:spcBef>
            <a:spcAft>
              <a:spcPct val="35000"/>
            </a:spcAft>
            <a:buNone/>
          </a:pPr>
          <a:r>
            <a:rPr lang="en-US" sz="1400" b="1" u="sng" kern="1200"/>
            <a:t>Double-sided reflection </a:t>
          </a:r>
          <a:endParaRPr lang="en-US" sz="1400" u="sng" kern="1200"/>
        </a:p>
        <a:p>
          <a:pPr marL="114300" lvl="1" indent="-114300" algn="l" defTabSz="622300">
            <a:lnSpc>
              <a:spcPct val="90000"/>
            </a:lnSpc>
            <a:spcBef>
              <a:spcPct val="0"/>
            </a:spcBef>
            <a:spcAft>
              <a:spcPct val="15000"/>
            </a:spcAft>
            <a:buChar char="•"/>
          </a:pPr>
          <a:r>
            <a:rPr lang="en-US" sz="1400" kern="1200" dirty="0"/>
            <a:t>(family’s words + note ambivalence – point out discrepancy)</a:t>
          </a:r>
        </a:p>
      </dsp:txBody>
      <dsp:txXfrm>
        <a:off x="1192850" y="3421942"/>
        <a:ext cx="4869459" cy="458336"/>
      </dsp:txXfrm>
    </dsp:sp>
    <dsp:sp modelId="{0CDA37B3-A036-C540-85EC-6AAFC7D8E851}">
      <dsp:nvSpPr>
        <dsp:cNvPr id="0" name=""/>
        <dsp:cNvSpPr/>
      </dsp:nvSpPr>
      <dsp:spPr>
        <a:xfrm>
          <a:off x="800853" y="554914"/>
          <a:ext cx="384827" cy="3729873"/>
        </a:xfrm>
        <a:custGeom>
          <a:avLst/>
          <a:gdLst/>
          <a:ahLst/>
          <a:cxnLst/>
          <a:rect l="0" t="0" r="0" b="0"/>
          <a:pathLst>
            <a:path>
              <a:moveTo>
                <a:pt x="0" y="0"/>
              </a:moveTo>
              <a:lnTo>
                <a:pt x="0" y="3729873"/>
              </a:lnTo>
              <a:lnTo>
                <a:pt x="384827" y="3729873"/>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26A4F26-594A-7647-BE5F-9648A99AA8B4}">
      <dsp:nvSpPr>
        <dsp:cNvPr id="0" name=""/>
        <dsp:cNvSpPr/>
      </dsp:nvSpPr>
      <dsp:spPr>
        <a:xfrm>
          <a:off x="1185681" y="4039028"/>
          <a:ext cx="4954469" cy="491519"/>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l" defTabSz="622300">
            <a:lnSpc>
              <a:spcPct val="90000"/>
            </a:lnSpc>
            <a:spcBef>
              <a:spcPct val="0"/>
            </a:spcBef>
            <a:spcAft>
              <a:spcPct val="35000"/>
            </a:spcAft>
            <a:buNone/>
          </a:pPr>
          <a:r>
            <a:rPr lang="en-US" sz="1400" b="1" u="sng" kern="1200"/>
            <a:t>Shifting Focus</a:t>
          </a:r>
        </a:p>
        <a:p>
          <a:pPr marL="114300" lvl="1" indent="-114300" algn="l" defTabSz="622300">
            <a:lnSpc>
              <a:spcPct val="90000"/>
            </a:lnSpc>
            <a:spcBef>
              <a:spcPct val="0"/>
            </a:spcBef>
            <a:spcAft>
              <a:spcPct val="15000"/>
            </a:spcAft>
            <a:buChar char="•"/>
          </a:pPr>
          <a:r>
            <a:rPr lang="en-US" sz="1400" kern="1200"/>
            <a:t>(going back to something else or changing the direction)</a:t>
          </a:r>
        </a:p>
      </dsp:txBody>
      <dsp:txXfrm>
        <a:off x="1200077" y="4053424"/>
        <a:ext cx="4925677" cy="462727"/>
      </dsp:txXfrm>
    </dsp:sp>
    <dsp:sp modelId="{30A8CABF-B5BC-EE49-A1EC-A056C33CA727}">
      <dsp:nvSpPr>
        <dsp:cNvPr id="0" name=""/>
        <dsp:cNvSpPr/>
      </dsp:nvSpPr>
      <dsp:spPr>
        <a:xfrm>
          <a:off x="800853" y="554914"/>
          <a:ext cx="402211" cy="4386741"/>
        </a:xfrm>
        <a:custGeom>
          <a:avLst/>
          <a:gdLst/>
          <a:ahLst/>
          <a:cxnLst/>
          <a:rect l="0" t="0" r="0" b="0"/>
          <a:pathLst>
            <a:path>
              <a:moveTo>
                <a:pt x="0" y="0"/>
              </a:moveTo>
              <a:lnTo>
                <a:pt x="0" y="4386741"/>
              </a:lnTo>
              <a:lnTo>
                <a:pt x="402211" y="4386741"/>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0E13B18-37E7-E248-A332-0BBB0E0CFA9B}">
      <dsp:nvSpPr>
        <dsp:cNvPr id="0" name=""/>
        <dsp:cNvSpPr/>
      </dsp:nvSpPr>
      <dsp:spPr>
        <a:xfrm>
          <a:off x="1203065" y="4676197"/>
          <a:ext cx="3026527" cy="530918"/>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l" defTabSz="622300">
            <a:lnSpc>
              <a:spcPct val="90000"/>
            </a:lnSpc>
            <a:spcBef>
              <a:spcPct val="0"/>
            </a:spcBef>
            <a:spcAft>
              <a:spcPct val="35000"/>
            </a:spcAft>
            <a:buNone/>
          </a:pPr>
          <a:r>
            <a:rPr lang="en-US" sz="1400" b="1" u="sng" kern="1200"/>
            <a:t>Rolling with ambivalence</a:t>
          </a:r>
        </a:p>
        <a:p>
          <a:pPr marL="114300" lvl="1" indent="-114300" algn="l" defTabSz="622300">
            <a:lnSpc>
              <a:spcPct val="90000"/>
            </a:lnSpc>
            <a:spcBef>
              <a:spcPct val="0"/>
            </a:spcBef>
            <a:spcAft>
              <a:spcPct val="15000"/>
            </a:spcAft>
            <a:buChar char="•"/>
          </a:pPr>
          <a:r>
            <a:rPr lang="en-US" sz="1400" kern="1200" dirty="0"/>
            <a:t>(accept the family’s perception)</a:t>
          </a:r>
        </a:p>
      </dsp:txBody>
      <dsp:txXfrm>
        <a:off x="1218615" y="4691747"/>
        <a:ext cx="2995427" cy="499818"/>
      </dsp:txXfrm>
    </dsp:sp>
    <dsp:sp modelId="{CB177D89-07ED-1E4F-8B64-6FFF29E54847}">
      <dsp:nvSpPr>
        <dsp:cNvPr id="0" name=""/>
        <dsp:cNvSpPr/>
      </dsp:nvSpPr>
      <dsp:spPr>
        <a:xfrm>
          <a:off x="800853" y="554914"/>
          <a:ext cx="360580" cy="5054840"/>
        </a:xfrm>
        <a:custGeom>
          <a:avLst/>
          <a:gdLst/>
          <a:ahLst/>
          <a:cxnLst/>
          <a:rect l="0" t="0" r="0" b="0"/>
          <a:pathLst>
            <a:path>
              <a:moveTo>
                <a:pt x="0" y="0"/>
              </a:moveTo>
              <a:lnTo>
                <a:pt x="0" y="5054840"/>
              </a:lnTo>
              <a:lnTo>
                <a:pt x="360580" y="505484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E64ED6C-8982-4A48-8EA7-8443FA1B7EA2}">
      <dsp:nvSpPr>
        <dsp:cNvPr id="0" name=""/>
        <dsp:cNvSpPr/>
      </dsp:nvSpPr>
      <dsp:spPr>
        <a:xfrm>
          <a:off x="1161434" y="5364921"/>
          <a:ext cx="4666984" cy="489666"/>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t" anchorCtr="0">
          <a:noAutofit/>
        </a:bodyPr>
        <a:lstStyle/>
        <a:p>
          <a:pPr marL="0" lvl="0" indent="0" algn="l" defTabSz="622300">
            <a:lnSpc>
              <a:spcPct val="90000"/>
            </a:lnSpc>
            <a:spcBef>
              <a:spcPct val="0"/>
            </a:spcBef>
            <a:spcAft>
              <a:spcPct val="35000"/>
            </a:spcAft>
            <a:buNone/>
          </a:pPr>
          <a:r>
            <a:rPr lang="en-US" sz="1400" b="1" u="sng" kern="1200"/>
            <a:t>Reframing</a:t>
          </a:r>
        </a:p>
        <a:p>
          <a:pPr marL="114300" lvl="1" indent="-114300" algn="l" defTabSz="622300">
            <a:lnSpc>
              <a:spcPct val="90000"/>
            </a:lnSpc>
            <a:spcBef>
              <a:spcPct val="0"/>
            </a:spcBef>
            <a:spcAft>
              <a:spcPct val="15000"/>
            </a:spcAft>
            <a:buChar char="•"/>
          </a:pPr>
          <a:r>
            <a:rPr lang="en-US" sz="1400" kern="1200" dirty="0"/>
            <a:t>(invite family to examine their perception in a new way)</a:t>
          </a:r>
        </a:p>
      </dsp:txBody>
      <dsp:txXfrm>
        <a:off x="1175776" y="5379263"/>
        <a:ext cx="4638300" cy="460982"/>
      </dsp:txXfrm>
    </dsp:sp>
    <dsp:sp modelId="{885ADB6A-7DE5-B94A-ACAE-0C550D4D75A7}">
      <dsp:nvSpPr>
        <dsp:cNvPr id="0" name=""/>
        <dsp:cNvSpPr/>
      </dsp:nvSpPr>
      <dsp:spPr>
        <a:xfrm>
          <a:off x="5372148" y="0"/>
          <a:ext cx="3138853" cy="523142"/>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2"/>
              </a:solidFill>
            </a:rPr>
            <a:t>Examples</a:t>
          </a:r>
        </a:p>
      </dsp:txBody>
      <dsp:txXfrm>
        <a:off x="5387470" y="15322"/>
        <a:ext cx="3108209" cy="492498"/>
      </dsp:txXfrm>
    </dsp:sp>
    <dsp:sp modelId="{1AAD51FC-B337-6E4D-AFEB-3A87917F2C16}">
      <dsp:nvSpPr>
        <dsp:cNvPr id="0" name=""/>
        <dsp:cNvSpPr/>
      </dsp:nvSpPr>
      <dsp:spPr>
        <a:xfrm>
          <a:off x="5640313" y="523142"/>
          <a:ext cx="91440" cy="433701"/>
        </a:xfrm>
        <a:custGeom>
          <a:avLst/>
          <a:gdLst/>
          <a:ahLst/>
          <a:cxnLst/>
          <a:rect l="0" t="0" r="0" b="0"/>
          <a:pathLst>
            <a:path>
              <a:moveTo>
                <a:pt x="45720" y="0"/>
              </a:moveTo>
              <a:lnTo>
                <a:pt x="45720" y="433701"/>
              </a:lnTo>
              <a:lnTo>
                <a:pt x="130839" y="433701"/>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D80B5AC-2C5B-034A-9E2F-0BDACEBCFF06}">
      <dsp:nvSpPr>
        <dsp:cNvPr id="0" name=""/>
        <dsp:cNvSpPr/>
      </dsp:nvSpPr>
      <dsp:spPr>
        <a:xfrm>
          <a:off x="5771153" y="720241"/>
          <a:ext cx="3406716" cy="473205"/>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l" defTabSz="622300">
            <a:lnSpc>
              <a:spcPct val="90000"/>
            </a:lnSpc>
            <a:spcBef>
              <a:spcPct val="0"/>
            </a:spcBef>
            <a:spcAft>
              <a:spcPct val="35000"/>
            </a:spcAft>
            <a:buNone/>
          </a:pPr>
          <a:r>
            <a:rPr lang="en-US" sz="1400" i="1" kern="1200"/>
            <a:t>“What did you do to protect yourself?”</a:t>
          </a:r>
        </a:p>
      </dsp:txBody>
      <dsp:txXfrm>
        <a:off x="5785013" y="734101"/>
        <a:ext cx="3378996" cy="445485"/>
      </dsp:txXfrm>
    </dsp:sp>
    <dsp:sp modelId="{55DDCE1D-E9BD-E349-B10C-E897045449E7}">
      <dsp:nvSpPr>
        <dsp:cNvPr id="0" name=""/>
        <dsp:cNvSpPr/>
      </dsp:nvSpPr>
      <dsp:spPr>
        <a:xfrm>
          <a:off x="5686033" y="523142"/>
          <a:ext cx="95345" cy="1076104"/>
        </a:xfrm>
        <a:custGeom>
          <a:avLst/>
          <a:gdLst/>
          <a:ahLst/>
          <a:cxnLst/>
          <a:rect l="0" t="0" r="0" b="0"/>
          <a:pathLst>
            <a:path>
              <a:moveTo>
                <a:pt x="0" y="0"/>
              </a:moveTo>
              <a:lnTo>
                <a:pt x="0" y="1076104"/>
              </a:lnTo>
              <a:lnTo>
                <a:pt x="95345" y="1076104"/>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B96536-9DD6-5245-A236-9C3C4B0222CB}">
      <dsp:nvSpPr>
        <dsp:cNvPr id="0" name=""/>
        <dsp:cNvSpPr/>
      </dsp:nvSpPr>
      <dsp:spPr>
        <a:xfrm>
          <a:off x="5781379" y="1328919"/>
          <a:ext cx="3530586" cy="540654"/>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l" defTabSz="622300">
            <a:lnSpc>
              <a:spcPct val="90000"/>
            </a:lnSpc>
            <a:spcBef>
              <a:spcPct val="0"/>
            </a:spcBef>
            <a:spcAft>
              <a:spcPct val="35000"/>
            </a:spcAft>
            <a:buNone/>
          </a:pPr>
          <a:r>
            <a:rPr lang="en-US" sz="1400" i="1" kern="1200"/>
            <a:t>“What made it hard to come see me?”</a:t>
          </a:r>
        </a:p>
      </dsp:txBody>
      <dsp:txXfrm>
        <a:off x="5797214" y="1344754"/>
        <a:ext cx="3498916" cy="508984"/>
      </dsp:txXfrm>
    </dsp:sp>
    <dsp:sp modelId="{585BE37B-1D3A-2848-B6FF-E18B924370FD}">
      <dsp:nvSpPr>
        <dsp:cNvPr id="0" name=""/>
        <dsp:cNvSpPr/>
      </dsp:nvSpPr>
      <dsp:spPr>
        <a:xfrm>
          <a:off x="5640313" y="523142"/>
          <a:ext cx="91440" cy="1765570"/>
        </a:xfrm>
        <a:custGeom>
          <a:avLst/>
          <a:gdLst/>
          <a:ahLst/>
          <a:cxnLst/>
          <a:rect l="0" t="0" r="0" b="0"/>
          <a:pathLst>
            <a:path>
              <a:moveTo>
                <a:pt x="45720" y="0"/>
              </a:moveTo>
              <a:lnTo>
                <a:pt x="45720" y="1765570"/>
              </a:lnTo>
              <a:lnTo>
                <a:pt x="109967" y="1765570"/>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008215F-0279-3447-8878-4C7818C618D3}">
      <dsp:nvSpPr>
        <dsp:cNvPr id="0" name=""/>
        <dsp:cNvSpPr/>
      </dsp:nvSpPr>
      <dsp:spPr>
        <a:xfrm>
          <a:off x="5750280" y="1930155"/>
          <a:ext cx="3556685" cy="717115"/>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l" defTabSz="622300">
            <a:lnSpc>
              <a:spcPct val="90000"/>
            </a:lnSpc>
            <a:spcBef>
              <a:spcPct val="0"/>
            </a:spcBef>
            <a:spcAft>
              <a:spcPct val="35000"/>
            </a:spcAft>
            <a:buNone/>
          </a:pPr>
          <a:r>
            <a:rPr lang="en-US" sz="1400" i="1" kern="1200"/>
            <a:t>“I noticed you just _____.” </a:t>
          </a:r>
          <a:r>
            <a:rPr lang="en-US" sz="1400" i="0" kern="1200"/>
            <a:t>–OR- </a:t>
          </a:r>
          <a:r>
            <a:rPr lang="en-US" sz="1400" i="1" kern="1200"/>
            <a:t>“What are you thinking?” –OR- “What are you feeling right now?”</a:t>
          </a:r>
          <a:endParaRPr lang="en-US" sz="1400" kern="1200">
            <a:solidFill>
              <a:schemeClr val="tx2"/>
            </a:solidFill>
          </a:endParaRPr>
        </a:p>
      </dsp:txBody>
      <dsp:txXfrm>
        <a:off x="5771284" y="1951159"/>
        <a:ext cx="3514677" cy="67510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44F12B-1847-D044-B386-655E43699B6E}">
      <dsp:nvSpPr>
        <dsp:cNvPr id="0" name=""/>
        <dsp:cNvSpPr/>
      </dsp:nvSpPr>
      <dsp:spPr>
        <a:xfrm>
          <a:off x="26778" y="336865"/>
          <a:ext cx="8043957" cy="869352"/>
        </a:xfrm>
        <a:prstGeom prst="roundRect">
          <a:avLst>
            <a:gd name="adj" fmla="val 1000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en-US" sz="2400" b="1" u="sng" kern="1200">
              <a:solidFill>
                <a:schemeClr val="tx2"/>
              </a:solidFill>
            </a:rPr>
            <a:t>Summarizing can be demonstrated in three variations</a:t>
          </a:r>
        </a:p>
      </dsp:txBody>
      <dsp:txXfrm>
        <a:off x="52240" y="362327"/>
        <a:ext cx="7993033" cy="818428"/>
      </dsp:txXfrm>
    </dsp:sp>
    <dsp:sp modelId="{3D69A578-6636-3B4C-A503-F383314F7682}">
      <dsp:nvSpPr>
        <dsp:cNvPr id="0" name=""/>
        <dsp:cNvSpPr/>
      </dsp:nvSpPr>
      <dsp:spPr>
        <a:xfrm>
          <a:off x="831173" y="1206218"/>
          <a:ext cx="780793" cy="680059"/>
        </a:xfrm>
        <a:custGeom>
          <a:avLst/>
          <a:gdLst/>
          <a:ahLst/>
          <a:cxnLst/>
          <a:rect l="0" t="0" r="0" b="0"/>
          <a:pathLst>
            <a:path>
              <a:moveTo>
                <a:pt x="0" y="0"/>
              </a:moveTo>
              <a:lnTo>
                <a:pt x="0" y="680059"/>
              </a:lnTo>
              <a:lnTo>
                <a:pt x="780793" y="680059"/>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B2EF6F-21A2-FC4A-9653-5F298A5ABEA5}">
      <dsp:nvSpPr>
        <dsp:cNvPr id="0" name=""/>
        <dsp:cNvSpPr/>
      </dsp:nvSpPr>
      <dsp:spPr>
        <a:xfrm>
          <a:off x="1611967" y="1455147"/>
          <a:ext cx="6745011" cy="862260"/>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en-US" sz="1600" b="1" u="none" kern="1200"/>
            <a:t>1. </a:t>
          </a:r>
          <a:r>
            <a:rPr lang="en-US" sz="1600" b="1" u="sng" kern="1200"/>
            <a:t>A collective summary</a:t>
          </a:r>
          <a:endParaRPr lang="en-US" sz="1600" u="sng" kern="1200"/>
        </a:p>
        <a:p>
          <a:pPr marL="171450" lvl="1" indent="-171450" algn="l" defTabSz="711200">
            <a:lnSpc>
              <a:spcPct val="90000"/>
            </a:lnSpc>
            <a:spcBef>
              <a:spcPct val="0"/>
            </a:spcBef>
            <a:spcAft>
              <a:spcPct val="15000"/>
            </a:spcAft>
            <a:buChar char="•"/>
          </a:pPr>
          <a:r>
            <a:rPr lang="en-US" sz="1600" i="1" kern="1200"/>
            <a:t>“So let’s go over what we have talked about so far.”</a:t>
          </a:r>
          <a:endParaRPr lang="en-US" sz="1600" kern="1200"/>
        </a:p>
      </dsp:txBody>
      <dsp:txXfrm>
        <a:off x="1637222" y="1480402"/>
        <a:ext cx="6694501" cy="811750"/>
      </dsp:txXfrm>
    </dsp:sp>
    <dsp:sp modelId="{F314EFF9-2E06-0449-991B-72CB77423BDD}">
      <dsp:nvSpPr>
        <dsp:cNvPr id="0" name=""/>
        <dsp:cNvSpPr/>
      </dsp:nvSpPr>
      <dsp:spPr>
        <a:xfrm>
          <a:off x="831173" y="1206218"/>
          <a:ext cx="802148" cy="1690392"/>
        </a:xfrm>
        <a:custGeom>
          <a:avLst/>
          <a:gdLst/>
          <a:ahLst/>
          <a:cxnLst/>
          <a:rect l="0" t="0" r="0" b="0"/>
          <a:pathLst>
            <a:path>
              <a:moveTo>
                <a:pt x="0" y="0"/>
              </a:moveTo>
              <a:lnTo>
                <a:pt x="0" y="1690392"/>
              </a:lnTo>
              <a:lnTo>
                <a:pt x="802148" y="1690392"/>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6D536AA-CF7C-FB49-9F53-2C92DD9AA443}">
      <dsp:nvSpPr>
        <dsp:cNvPr id="0" name=""/>
        <dsp:cNvSpPr/>
      </dsp:nvSpPr>
      <dsp:spPr>
        <a:xfrm>
          <a:off x="1633322" y="2463008"/>
          <a:ext cx="6936753" cy="867205"/>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en-US" sz="1600" b="1" u="none" kern="1200"/>
            <a:t>2. </a:t>
          </a:r>
          <a:r>
            <a:rPr lang="en-US" sz="1600" b="1" u="sng" kern="1200"/>
            <a:t>A linking summary</a:t>
          </a:r>
          <a:endParaRPr lang="en-US" sz="1600" b="1" u="none" kern="1200"/>
        </a:p>
        <a:p>
          <a:pPr marL="171450" lvl="1" indent="-171450" algn="l" defTabSz="711200">
            <a:lnSpc>
              <a:spcPct val="90000"/>
            </a:lnSpc>
            <a:spcBef>
              <a:spcPct val="0"/>
            </a:spcBef>
            <a:spcAft>
              <a:spcPct val="15000"/>
            </a:spcAft>
            <a:buChar char="•"/>
          </a:pPr>
          <a:r>
            <a:rPr lang="en-US" sz="1600" i="1" kern="1200"/>
            <a:t>“A minute ago you said you wanted to talk to _____. Maybe now we can talk about how you might try .....”</a:t>
          </a:r>
          <a:endParaRPr lang="en-US" sz="1600" kern="1200"/>
        </a:p>
      </dsp:txBody>
      <dsp:txXfrm>
        <a:off x="1658722" y="2488408"/>
        <a:ext cx="6885953" cy="816405"/>
      </dsp:txXfrm>
    </dsp:sp>
    <dsp:sp modelId="{C820797A-57EF-984F-8035-D41ADE09A1DF}">
      <dsp:nvSpPr>
        <dsp:cNvPr id="0" name=""/>
        <dsp:cNvSpPr/>
      </dsp:nvSpPr>
      <dsp:spPr>
        <a:xfrm>
          <a:off x="831173" y="1206218"/>
          <a:ext cx="783969" cy="2740489"/>
        </a:xfrm>
        <a:custGeom>
          <a:avLst/>
          <a:gdLst/>
          <a:ahLst/>
          <a:cxnLst/>
          <a:rect l="0" t="0" r="0" b="0"/>
          <a:pathLst>
            <a:path>
              <a:moveTo>
                <a:pt x="0" y="0"/>
              </a:moveTo>
              <a:lnTo>
                <a:pt x="0" y="2740489"/>
              </a:lnTo>
              <a:lnTo>
                <a:pt x="783969" y="2740489"/>
              </a:lnTo>
            </a:path>
          </a:pathLst>
        </a:custGeom>
        <a:noFill/>
        <a:ln w="19050" cap="rnd"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24D9CC-EFC4-9542-B341-6D60687836B9}">
      <dsp:nvSpPr>
        <dsp:cNvPr id="0" name=""/>
        <dsp:cNvSpPr/>
      </dsp:nvSpPr>
      <dsp:spPr>
        <a:xfrm>
          <a:off x="1615143" y="3497480"/>
          <a:ext cx="6970419" cy="898454"/>
        </a:xfrm>
        <a:prstGeom prst="roundRect">
          <a:avLst>
            <a:gd name="adj" fmla="val 10000"/>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t" anchorCtr="0">
          <a:noAutofit/>
        </a:bodyPr>
        <a:lstStyle/>
        <a:p>
          <a:pPr marL="0" lvl="0" indent="0" algn="l" defTabSz="711200">
            <a:lnSpc>
              <a:spcPct val="90000"/>
            </a:lnSpc>
            <a:spcBef>
              <a:spcPct val="0"/>
            </a:spcBef>
            <a:spcAft>
              <a:spcPct val="35000"/>
            </a:spcAft>
            <a:buNone/>
          </a:pPr>
          <a:r>
            <a:rPr lang="en-US" sz="1600" b="1" kern="1200"/>
            <a:t>3. A transitional summary</a:t>
          </a:r>
          <a:endParaRPr lang="en-US" sz="1600" u="sng" kern="1200"/>
        </a:p>
        <a:p>
          <a:pPr marL="171450" lvl="1" indent="-171450" algn="l" defTabSz="711200">
            <a:lnSpc>
              <a:spcPct val="90000"/>
            </a:lnSpc>
            <a:spcBef>
              <a:spcPct val="0"/>
            </a:spcBef>
            <a:spcAft>
              <a:spcPct val="15000"/>
            </a:spcAft>
            <a:buChar char="•"/>
          </a:pPr>
          <a:r>
            <a:rPr lang="en-US" sz="1600" i="1" kern="1200"/>
            <a:t>“So you will make an appointment today before you leave and maybe we will see you again soon.”</a:t>
          </a:r>
          <a:endParaRPr lang="en-US" sz="1600" kern="1200"/>
        </a:p>
      </dsp:txBody>
      <dsp:txXfrm>
        <a:off x="1641458" y="3523795"/>
        <a:ext cx="6917789" cy="845824"/>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C0FFC7-BE70-424B-8B61-BCEF30813520}">
      <dsp:nvSpPr>
        <dsp:cNvPr id="0" name=""/>
        <dsp:cNvSpPr/>
      </dsp:nvSpPr>
      <dsp:spPr>
        <a:xfrm>
          <a:off x="0" y="252695"/>
          <a:ext cx="8481060" cy="5040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58224" tIns="166624" rIns="658224" bIns="113792" numCol="1" spcCol="1270" anchor="t" anchorCtr="0">
          <a:noAutofit/>
        </a:bodyPr>
        <a:lstStyle/>
        <a:p>
          <a:pPr marL="171450" lvl="1" indent="-171450" algn="l" defTabSz="711200">
            <a:lnSpc>
              <a:spcPct val="90000"/>
            </a:lnSpc>
            <a:spcBef>
              <a:spcPct val="0"/>
            </a:spcBef>
            <a:spcAft>
              <a:spcPct val="15000"/>
            </a:spcAft>
            <a:buChar char="•"/>
          </a:pPr>
          <a:r>
            <a:rPr lang="en-US" sz="1600" i="1" kern="1200"/>
            <a:t>Can you tell me more about what happens when you try to stop drinking?</a:t>
          </a:r>
          <a:endParaRPr lang="en-US" sz="1600" kern="1200"/>
        </a:p>
      </dsp:txBody>
      <dsp:txXfrm>
        <a:off x="0" y="252695"/>
        <a:ext cx="8481060" cy="504000"/>
      </dsp:txXfrm>
    </dsp:sp>
    <dsp:sp modelId="{030B927E-93CE-C04A-9051-260CAF1891F8}">
      <dsp:nvSpPr>
        <dsp:cNvPr id="0" name=""/>
        <dsp:cNvSpPr/>
      </dsp:nvSpPr>
      <dsp:spPr>
        <a:xfrm>
          <a:off x="424053" y="61670"/>
          <a:ext cx="7266928" cy="30910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395" tIns="0" rIns="224395" bIns="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tx2"/>
              </a:solidFill>
            </a:rPr>
            <a:t>Asking </a:t>
          </a:r>
          <a:r>
            <a:rPr lang="en-US" sz="2000" b="1" kern="1200">
              <a:solidFill>
                <a:schemeClr val="tx2"/>
              </a:solidFill>
            </a:rPr>
            <a:t>open-ended</a:t>
          </a:r>
          <a:r>
            <a:rPr lang="en-US" sz="2000" kern="1200">
              <a:solidFill>
                <a:schemeClr val="tx2"/>
              </a:solidFill>
            </a:rPr>
            <a:t> </a:t>
          </a:r>
          <a:r>
            <a:rPr lang="en-US" sz="2000" b="1" kern="1200">
              <a:solidFill>
                <a:schemeClr val="tx2"/>
              </a:solidFill>
            </a:rPr>
            <a:t>questions</a:t>
          </a:r>
          <a:r>
            <a:rPr lang="en-US" sz="2000" kern="1200">
              <a:solidFill>
                <a:schemeClr val="tx2"/>
              </a:solidFill>
            </a:rPr>
            <a:t> to clarify</a:t>
          </a:r>
        </a:p>
      </dsp:txBody>
      <dsp:txXfrm>
        <a:off x="439142" y="76759"/>
        <a:ext cx="7236750" cy="278927"/>
      </dsp:txXfrm>
    </dsp:sp>
    <dsp:sp modelId="{079E5664-4E22-4447-A59C-FE064B6804D0}">
      <dsp:nvSpPr>
        <dsp:cNvPr id="0" name=""/>
        <dsp:cNvSpPr/>
      </dsp:nvSpPr>
      <dsp:spPr>
        <a:xfrm>
          <a:off x="0" y="1247858"/>
          <a:ext cx="8481060" cy="705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58224" tIns="166624" rIns="658224" bIns="113792" numCol="1" spcCol="1270" anchor="t" anchorCtr="0">
          <a:noAutofit/>
        </a:bodyPr>
        <a:lstStyle/>
        <a:p>
          <a:pPr marL="171450" lvl="1" indent="-171450" algn="l" defTabSz="711200">
            <a:lnSpc>
              <a:spcPct val="90000"/>
            </a:lnSpc>
            <a:spcBef>
              <a:spcPct val="0"/>
            </a:spcBef>
            <a:spcAft>
              <a:spcPct val="15000"/>
            </a:spcAft>
            <a:buChar char="•"/>
          </a:pPr>
          <a:r>
            <a:rPr lang="en-US" sz="1600" i="1" kern="1200" dirty="0"/>
            <a:t>So it sounds like you are more likely to be stressed when the Billy gets out of his routine which causes him to act out behaviorally?</a:t>
          </a:r>
          <a:endParaRPr lang="en-US" sz="1600" kern="1200" dirty="0"/>
        </a:p>
      </dsp:txBody>
      <dsp:txXfrm>
        <a:off x="0" y="1247858"/>
        <a:ext cx="8481060" cy="705600"/>
      </dsp:txXfrm>
    </dsp:sp>
    <dsp:sp modelId="{1B5AB667-0045-CA48-8463-8D2D77D5793E}">
      <dsp:nvSpPr>
        <dsp:cNvPr id="0" name=""/>
        <dsp:cNvSpPr/>
      </dsp:nvSpPr>
      <dsp:spPr>
        <a:xfrm>
          <a:off x="424053" y="799895"/>
          <a:ext cx="7727085" cy="566042"/>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395" tIns="0" rIns="224395" bIns="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tx2"/>
              </a:solidFill>
            </a:rPr>
            <a:t>Summarizing </a:t>
          </a:r>
          <a:r>
            <a:rPr lang="en-US" sz="2000" kern="1200" dirty="0">
              <a:solidFill>
                <a:schemeClr val="tx2"/>
              </a:solidFill>
            </a:rPr>
            <a:t>what you have heard from the family—Are you hearing correctly?</a:t>
          </a:r>
        </a:p>
      </dsp:txBody>
      <dsp:txXfrm>
        <a:off x="451685" y="827527"/>
        <a:ext cx="7671821" cy="510778"/>
      </dsp:txXfrm>
    </dsp:sp>
    <dsp:sp modelId="{C2076692-2E43-3147-B055-836931F1812E}">
      <dsp:nvSpPr>
        <dsp:cNvPr id="0" name=""/>
        <dsp:cNvSpPr/>
      </dsp:nvSpPr>
      <dsp:spPr>
        <a:xfrm>
          <a:off x="0" y="2510813"/>
          <a:ext cx="8481060" cy="9324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58224" tIns="166624" rIns="658224" bIns="113792" numCol="1" spcCol="1270" anchor="t" anchorCtr="0">
          <a:noAutofit/>
        </a:bodyPr>
        <a:lstStyle/>
        <a:p>
          <a:pPr marL="171450" lvl="1" indent="-171450" algn="l" defTabSz="711200">
            <a:lnSpc>
              <a:spcPct val="90000"/>
            </a:lnSpc>
            <a:spcBef>
              <a:spcPct val="0"/>
            </a:spcBef>
            <a:spcAft>
              <a:spcPct val="15000"/>
            </a:spcAft>
            <a:buChar char="•"/>
          </a:pPr>
          <a:r>
            <a:rPr lang="en-US" sz="1600" i="1" kern="1200"/>
            <a:t>I know you said you are really frustrated and don’t know what to do. But you are talking with me about it and it seems</a:t>
          </a:r>
          <a:br>
            <a:rPr lang="en-US" sz="1600" i="1" kern="1200"/>
          </a:br>
          <a:r>
            <a:rPr lang="en-US" sz="1600" i="1" kern="1200"/>
            <a:t>like you want to do something different.</a:t>
          </a:r>
          <a:endParaRPr lang="en-US" sz="1600" kern="1200"/>
        </a:p>
      </dsp:txBody>
      <dsp:txXfrm>
        <a:off x="0" y="2510813"/>
        <a:ext cx="8481060" cy="932400"/>
      </dsp:txXfrm>
    </dsp:sp>
    <dsp:sp modelId="{7DFBF9F1-7B45-AD45-925A-B93AC342B642}">
      <dsp:nvSpPr>
        <dsp:cNvPr id="0" name=""/>
        <dsp:cNvSpPr/>
      </dsp:nvSpPr>
      <dsp:spPr>
        <a:xfrm>
          <a:off x="423638" y="1996658"/>
          <a:ext cx="8056298" cy="632235"/>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395" tIns="0" rIns="224395" bIns="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tx2"/>
              </a:solidFill>
            </a:rPr>
            <a:t>Reflective</a:t>
          </a:r>
          <a:r>
            <a:rPr lang="en-US" sz="2000" kern="1200" dirty="0">
              <a:solidFill>
                <a:schemeClr val="tx2"/>
              </a:solidFill>
            </a:rPr>
            <a:t> </a:t>
          </a:r>
          <a:r>
            <a:rPr lang="en-US" sz="2000" b="1" kern="1200" dirty="0">
              <a:solidFill>
                <a:schemeClr val="tx2"/>
              </a:solidFill>
            </a:rPr>
            <a:t>Listening</a:t>
          </a:r>
          <a:r>
            <a:rPr lang="en-US" sz="2000" kern="1200" dirty="0">
              <a:solidFill>
                <a:schemeClr val="tx2"/>
              </a:solidFill>
            </a:rPr>
            <a:t> - to reframe a family’s statement and offer a positive perspective on what the family has already done.</a:t>
          </a:r>
        </a:p>
      </dsp:txBody>
      <dsp:txXfrm>
        <a:off x="454501" y="2027521"/>
        <a:ext cx="7994572" cy="570509"/>
      </dsp:txXfrm>
    </dsp:sp>
    <dsp:sp modelId="{B6CB1281-971C-0C40-944E-C2DC5466A59E}">
      <dsp:nvSpPr>
        <dsp:cNvPr id="0" name=""/>
        <dsp:cNvSpPr/>
      </dsp:nvSpPr>
      <dsp:spPr>
        <a:xfrm>
          <a:off x="0" y="4047180"/>
          <a:ext cx="8481060" cy="705600"/>
        </a:xfrm>
        <a:prstGeom prst="rect">
          <a:avLst/>
        </a:prstGeom>
        <a:solidFill>
          <a:schemeClr val="lt1">
            <a:alpha val="90000"/>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58224" tIns="166624" rIns="658224" bIns="113792" numCol="1" spcCol="1270" anchor="t" anchorCtr="0">
          <a:noAutofit/>
        </a:bodyPr>
        <a:lstStyle/>
        <a:p>
          <a:pPr marL="171450" lvl="1" indent="-171450" algn="l" defTabSz="711200">
            <a:lnSpc>
              <a:spcPct val="90000"/>
            </a:lnSpc>
            <a:spcBef>
              <a:spcPct val="0"/>
            </a:spcBef>
            <a:spcAft>
              <a:spcPct val="15000"/>
            </a:spcAft>
            <a:buChar char="•"/>
          </a:pPr>
          <a:r>
            <a:rPr lang="en-US" sz="1600" i="1" kern="1200"/>
            <a:t>As we talk about changing your social community it seems like there might be more going on ... what am I missing?</a:t>
          </a:r>
          <a:endParaRPr lang="en-US" sz="1600" kern="1200"/>
        </a:p>
      </dsp:txBody>
      <dsp:txXfrm>
        <a:off x="0" y="4047180"/>
        <a:ext cx="8481060" cy="705600"/>
      </dsp:txXfrm>
    </dsp:sp>
    <dsp:sp modelId="{2C8D6D42-EA53-FD43-A8C8-6283E36E9D35}">
      <dsp:nvSpPr>
        <dsp:cNvPr id="0" name=""/>
        <dsp:cNvSpPr/>
      </dsp:nvSpPr>
      <dsp:spPr>
        <a:xfrm>
          <a:off x="423638" y="3486413"/>
          <a:ext cx="7777128" cy="678846"/>
        </a:xfrm>
        <a:prstGeom prst="roundRect">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395" tIns="0" rIns="224395" bIns="0" numCol="1" spcCol="1270" anchor="ctr" anchorCtr="0">
          <a:noAutofit/>
        </a:bodyPr>
        <a:lstStyle/>
        <a:p>
          <a:pPr marL="0" lvl="0" indent="0" algn="l" defTabSz="889000">
            <a:lnSpc>
              <a:spcPct val="90000"/>
            </a:lnSpc>
            <a:spcBef>
              <a:spcPct val="0"/>
            </a:spcBef>
            <a:spcAft>
              <a:spcPct val="35000"/>
            </a:spcAft>
            <a:buNone/>
          </a:pPr>
          <a:r>
            <a:rPr lang="en-US" sz="2000" b="1" kern="1200" dirty="0">
              <a:solidFill>
                <a:schemeClr val="tx2"/>
              </a:solidFill>
            </a:rPr>
            <a:t>Reflective listening </a:t>
          </a:r>
          <a:r>
            <a:rPr lang="en-US" sz="2000" kern="1200" dirty="0">
              <a:solidFill>
                <a:schemeClr val="tx2"/>
              </a:solidFill>
            </a:rPr>
            <a:t>to turn the question back to the family. The peer has the solution.</a:t>
          </a:r>
        </a:p>
      </dsp:txBody>
      <dsp:txXfrm>
        <a:off x="456777" y="3519552"/>
        <a:ext cx="7710850" cy="612568"/>
      </dsp:txXfrm>
    </dsp:sp>
  </dsp:spTree>
</dsp:drawing>
</file>

<file path=ppt/diagrams/layout1.xml><?xml version="1.0" encoding="utf-8"?>
<dgm:layoutDef xmlns:dgm="http://schemas.openxmlformats.org/drawingml/2006/diagram" xmlns:a="http://schemas.openxmlformats.org/drawingml/2006/main" uniqueId="urn:microsoft.com/office/officeart/2008/layout/PictureAccentList">
  <dgm:title val=""/>
  <dgm:desc val=""/>
  <dgm:catLst>
    <dgm:cat type="picture" pri="14000"/>
    <dgm:cat type="list" pri="14500"/>
  </dgm:catLst>
  <dgm:sampData>
    <dgm:dataModel>
      <dgm:ptLst>
        <dgm:pt modelId="0" type="doc"/>
        <dgm:pt modelId="1">
          <dgm:prSet phldr="1"/>
        </dgm:pt>
        <dgm:pt modelId="11">
          <dgm:prSet phldr="1"/>
        </dgm:pt>
        <dgm:pt modelId="12">
          <dgm:prSet phldr="1"/>
        </dgm:pt>
      </dgm:ptLst>
      <dgm:cxnLst>
        <dgm:cxn modelId="4" srcId="0" destId="1" srcOrd="0" destOrd="0"/>
        <dgm:cxn modelId="5" srcId="1" destId="11" srcOrd="0" destOrd="0"/>
        <dgm:cxn modelId="6" srcId="1" destId="12" srcOrd="1" destOrd="0"/>
      </dgm:cxnLst>
      <dgm:bg/>
      <dgm:whole/>
    </dgm:dataModel>
  </dgm:sampData>
  <dgm:style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styleData>
  <dgm:clrData>
    <dgm:dataModel>
      <dgm:ptLst>
        <dgm:pt modelId="0" type="doc"/>
        <dgm:pt modelId="1"/>
        <dgm:pt modelId="11"/>
        <dgm:pt modelId="12"/>
        <dgm:pt modelId="13"/>
      </dgm:ptLst>
      <dgm:cxnLst>
        <dgm:cxn modelId="4" srcId="0" destId="1" srcOrd="0" destOrd="0"/>
        <dgm:cxn modelId="5" srcId="1" destId="11" srcOrd="0" destOrd="0"/>
        <dgm:cxn modelId="6" srcId="1" destId="12" srcOrd="0" destOrd="0"/>
        <dgm:cxn modelId="14" srcId="1" destId="13" srcOrd="0" destOrd="0"/>
      </dgm:cxnLst>
      <dgm:bg/>
      <dgm:whole/>
    </dgm:dataModel>
  </dgm:clrData>
  <dgm:layoutNode name="layout">
    <dgm:varLst>
      <dgm:chMax/>
      <dgm:chPref/>
      <dgm:dir/>
      <dgm:animOne val="branch"/>
      <dgm:animLvl val="lvl"/>
      <dgm:resizeHandles/>
    </dgm:varLst>
    <dgm:choose name="Name0">
      <dgm:if name="Name1" func="var" arg="dir" op="equ" val="norm">
        <dgm:alg type="hierChild">
          <dgm:param type="linDir" val="fromL"/>
        </dgm:alg>
      </dgm:if>
      <dgm:else name="Name2">
        <dgm:alg type="hierChild">
          <dgm:param type="linDir" val="fromL"/>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primFontSz" for="des" forName="childText" refType="primFontSz" refFor="des" refForName="rootText" op="lte"/>
      <dgm:constr type="w" for="des" forName="rootComposite" refType="w" fact="4"/>
      <dgm:constr type="h" for="des" forName="rootComposite" refType="h"/>
      <dgm:constr type="w" for="des" forName="childComposite" refType="w" refFor="des" refForName="rootComposite"/>
      <dgm:constr type="h" for="des" forName="childComposite" refType="h" refFor="des" refForName="rootComposite"/>
      <dgm:constr type="sibSp" refType="w" refFor="des" refForName="rootComposite" fact="0.1"/>
      <dgm:constr type="sibSp" for="des" forName="childShape" refType="h" refFor="des" refForName="rootComposite" fact="0.12"/>
      <dgm:constr type="sp" for="des" forName="root" refType="h" refFor="des" refForName="rootComposite" fact="0.18"/>
    </dgm:constrLst>
    <dgm:ruleLst/>
    <dgm:forEach name="Name3" axis="ch">
      <dgm:forEach name="Name4" axis="self" ptType="node" cnt="1">
        <dgm:layoutNode name="root">
          <dgm:varLst>
            <dgm:chMax/>
            <dgm:chPref val="4"/>
          </dgm:varLst>
          <dgm:alg type="hierRoot"/>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onstrLst>
              <dgm:constr type="l" for="ch" forName="rootText"/>
              <dgm:constr type="t" for="ch" forName="rootText"/>
              <dgm:constr type="w" for="ch" forName="rootText" refType="w"/>
              <dgm:constr type="h" for="ch" forName="rootText" refType="h"/>
            </dgm:constrLst>
            <dgm:ruleLst/>
            <dgm:layoutNode name="rootText" styleLbl="node0">
              <dgm:varLst>
                <dgm:chMax/>
                <dgm:chPref val="4"/>
              </dgm:varLst>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5" axis="ch">
              <dgm:forEach name="Name6" axis="self" ptType="node">
                <dgm:layoutNode name="childComposite">
                  <dgm:varLst>
                    <dgm:chMax val="0"/>
                    <dgm:chPref val="0"/>
                  </dgm:varLst>
                  <dgm:alg type="composite"/>
                  <dgm:shape xmlns:r="http://schemas.openxmlformats.org/officeDocument/2006/relationships" r:blip="">
                    <dgm:adjLst/>
                  </dgm:shape>
                  <dgm:presOf/>
                  <dgm:choose name="Name7">
                    <dgm:if name="Name8" func="var" arg="dir" op="equ" val="norm">
                      <dgm:constrLst>
                        <dgm:constr type="w" for="ch" forName="Image" refType="h"/>
                        <dgm:constr type="h" for="ch" forName="Image" refType="h"/>
                        <dgm:constr type="l" for="ch" forName="Image"/>
                        <dgm:constr type="t" for="ch" forName="Image"/>
                        <dgm:constr type="h" for="ch" forName="childText" refType="h"/>
                        <dgm:constr type="l" for="ch" forName="childText" refType="w" refFor="ch" refForName="Image" fact="1.06"/>
                        <dgm:constr type="t" for="ch" forName="childText"/>
                      </dgm:constrLst>
                    </dgm:if>
                    <dgm:else name="Name9">
                      <dgm:constrLst>
                        <dgm:constr type="w" for="ch" forName="Image" refType="h"/>
                        <dgm:constr type="h" for="ch" forName="Image" refType="h"/>
                        <dgm:constr type="r" for="ch" forName="Image" refType="w"/>
                        <dgm:constr type="t" for="ch" forName="Image"/>
                        <dgm:constr type="h" for="ch" forName="childText" refType="h"/>
                        <dgm:constr type="t" for="ch" forName="childText"/>
                        <dgm:constr type="wOff" for="ch" forName="childText" refType="w" refFor="ch" refForName="Image" fact="-1.06"/>
                      </dgm:constrLst>
                    </dgm:else>
                  </dgm:choose>
                  <dgm:ruleLst/>
                  <dgm:layoutNode name="Image" styleLbl="node1">
                    <dgm:alg type="sp"/>
                    <dgm:shape xmlns:r="http://schemas.openxmlformats.org/officeDocument/2006/relationships" type="roundRect" r:blip="" blipPhldr="1">
                      <dgm:adjLst>
                        <dgm:adj idx="1" val="0.1667"/>
                      </dgm:adjLst>
                    </dgm:shape>
                    <dgm:presOf/>
                  </dgm:layoutNode>
                  <dgm:layoutNode name="childText" styleLbl="lnNode1">
                    <dgm:varLst>
                      <dgm:chMax val="0"/>
                      <dgm:chPref val="0"/>
                      <dgm:bulletEnabled val="1"/>
                    </dgm:varLst>
                    <dgm:alg type="tx"/>
                    <dgm:shape xmlns:r="http://schemas.openxmlformats.org/officeDocument/2006/relationships" type="roundRect" r:blip="">
                      <dgm:adjLst>
                        <dgm:adj idx="1" val="0.1667"/>
                      </dgm:adjLst>
                    </dgm:shape>
                    <dgm:presOf axis="self desOrSelf" ptType="node node" st="1 1" cnt="1 0"/>
                    <dgm:ruleLst>
                      <dgm:rule type="primFontSz" val="5" fact="NaN" max="NaN"/>
                    </dgm:ruleLst>
                  </dgm:layoutNode>
                </dgm:layoutNode>
              </dgm:forEach>
            </dgm:forEach>
          </dgm:layoutNod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DBF9811-2D3F-3D41-B6FC-FCAE5FC09153}" type="datetimeFigureOut">
              <a:t>5/17/2024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574DEBF-BD97-2E49-949A-929EF7FD3CB1}" type="slidenum">
              <a:t>‹#›</a:t>
            </a:fld>
            <a:endParaRPr lang="en-US"/>
          </a:p>
        </p:txBody>
      </p:sp>
    </p:spTree>
    <p:extLst>
      <p:ext uri="{BB962C8B-B14F-4D97-AF65-F5344CB8AC3E}">
        <p14:creationId xmlns:p14="http://schemas.microsoft.com/office/powerpoint/2010/main" val="2919455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https://cliparts.zone/clipart/1032191</a:t>
            </a:r>
          </a:p>
        </p:txBody>
      </p:sp>
      <p:sp>
        <p:nvSpPr>
          <p:cNvPr id="4" name="Slide Number Placeholder 3"/>
          <p:cNvSpPr>
            <a:spLocks noGrp="1"/>
          </p:cNvSpPr>
          <p:nvPr>
            <p:ph type="sldNum" sz="quarter" idx="5"/>
          </p:nvPr>
        </p:nvSpPr>
        <p:spPr/>
        <p:txBody>
          <a:bodyPr/>
          <a:lstStyle/>
          <a:p>
            <a:fld id="{C574DEBF-BD97-2E49-949A-929EF7FD3CB1}" type="slidenum">
              <a:t>2</a:t>
            </a:fld>
            <a:endParaRPr lang="en-US"/>
          </a:p>
        </p:txBody>
      </p:sp>
    </p:spTree>
    <p:extLst>
      <p:ext uri="{BB962C8B-B14F-4D97-AF65-F5344CB8AC3E}">
        <p14:creationId xmlns:p14="http://schemas.microsoft.com/office/powerpoint/2010/main" val="2522584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a:t>
            </a:r>
          </a:p>
        </p:txBody>
      </p:sp>
      <p:sp>
        <p:nvSpPr>
          <p:cNvPr id="4" name="Slide Number Placeholder 3"/>
          <p:cNvSpPr>
            <a:spLocks noGrp="1"/>
          </p:cNvSpPr>
          <p:nvPr>
            <p:ph type="sldNum" sz="quarter" idx="5"/>
          </p:nvPr>
        </p:nvSpPr>
        <p:spPr/>
        <p:txBody>
          <a:bodyPr/>
          <a:lstStyle/>
          <a:p>
            <a:fld id="{C574DEBF-BD97-2E49-949A-929EF7FD3CB1}" type="slidenum">
              <a:t>19</a:t>
            </a:fld>
            <a:endParaRPr lang="en-US"/>
          </a:p>
        </p:txBody>
      </p:sp>
    </p:spTree>
    <p:extLst>
      <p:ext uri="{BB962C8B-B14F-4D97-AF65-F5344CB8AC3E}">
        <p14:creationId xmlns:p14="http://schemas.microsoft.com/office/powerpoint/2010/main" val="4185424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Using “What” or “How” in your questions can often bring you the information you need without asking the peer to justify a decision or behavior.</a:t>
            </a:r>
            <a:r>
              <a:rPr lang="en-US">
                <a:effectLst/>
              </a:rPr>
              <a:t> </a:t>
            </a:r>
            <a:endParaRPr lang="en-US"/>
          </a:p>
        </p:txBody>
      </p:sp>
      <p:sp>
        <p:nvSpPr>
          <p:cNvPr id="4" name="Slide Number Placeholder 3"/>
          <p:cNvSpPr>
            <a:spLocks noGrp="1"/>
          </p:cNvSpPr>
          <p:nvPr>
            <p:ph type="sldNum" sz="quarter" idx="5"/>
          </p:nvPr>
        </p:nvSpPr>
        <p:spPr/>
        <p:txBody>
          <a:bodyPr/>
          <a:lstStyle/>
          <a:p>
            <a:fld id="{C574DEBF-BD97-2E49-949A-929EF7FD3CB1}" type="slidenum">
              <a:t>20</a:t>
            </a:fld>
            <a:endParaRPr lang="en-US"/>
          </a:p>
        </p:txBody>
      </p:sp>
    </p:spTree>
    <p:extLst>
      <p:ext uri="{BB962C8B-B14F-4D97-AF65-F5344CB8AC3E}">
        <p14:creationId xmlns:p14="http://schemas.microsoft.com/office/powerpoint/2010/main" val="19613534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the quote</a:t>
            </a:r>
          </a:p>
        </p:txBody>
      </p:sp>
      <p:sp>
        <p:nvSpPr>
          <p:cNvPr id="4" name="Slide Number Placeholder 3"/>
          <p:cNvSpPr>
            <a:spLocks noGrp="1"/>
          </p:cNvSpPr>
          <p:nvPr>
            <p:ph type="sldNum" sz="quarter" idx="5"/>
          </p:nvPr>
        </p:nvSpPr>
        <p:spPr/>
        <p:txBody>
          <a:bodyPr/>
          <a:lstStyle/>
          <a:p>
            <a:fld id="{C574DEBF-BD97-2E49-949A-929EF7FD3CB1}" type="slidenum">
              <a:t>21</a:t>
            </a:fld>
            <a:endParaRPr lang="en-US"/>
          </a:p>
        </p:txBody>
      </p:sp>
    </p:spTree>
    <p:extLst>
      <p:ext uri="{BB962C8B-B14F-4D97-AF65-F5344CB8AC3E}">
        <p14:creationId xmlns:p14="http://schemas.microsoft.com/office/powerpoint/2010/main" val="32260250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a:t>
            </a:r>
          </a:p>
        </p:txBody>
      </p:sp>
      <p:sp>
        <p:nvSpPr>
          <p:cNvPr id="4" name="Slide Number Placeholder 3"/>
          <p:cNvSpPr>
            <a:spLocks noGrp="1"/>
          </p:cNvSpPr>
          <p:nvPr>
            <p:ph type="sldNum" sz="quarter" idx="5"/>
          </p:nvPr>
        </p:nvSpPr>
        <p:spPr/>
        <p:txBody>
          <a:bodyPr/>
          <a:lstStyle/>
          <a:p>
            <a:fld id="{C574DEBF-BD97-2E49-949A-929EF7FD3CB1}" type="slidenum">
              <a:t>22</a:t>
            </a:fld>
            <a:endParaRPr lang="en-US"/>
          </a:p>
        </p:txBody>
      </p:sp>
    </p:spTree>
    <p:extLst>
      <p:ext uri="{BB962C8B-B14F-4D97-AF65-F5344CB8AC3E}">
        <p14:creationId xmlns:p14="http://schemas.microsoft.com/office/powerpoint/2010/main" val="25853911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Using “What” or “How” in your questions can often bring you the information you need without asking the peer to justify a decision or behavior.</a:t>
            </a:r>
            <a:r>
              <a:rPr lang="en-US">
                <a:effectLst/>
              </a:rPr>
              <a:t> </a:t>
            </a:r>
            <a:endParaRPr lang="en-US"/>
          </a:p>
        </p:txBody>
      </p:sp>
      <p:sp>
        <p:nvSpPr>
          <p:cNvPr id="4" name="Slide Number Placeholder 3"/>
          <p:cNvSpPr>
            <a:spLocks noGrp="1"/>
          </p:cNvSpPr>
          <p:nvPr>
            <p:ph type="sldNum" sz="quarter" idx="5"/>
          </p:nvPr>
        </p:nvSpPr>
        <p:spPr/>
        <p:txBody>
          <a:bodyPr/>
          <a:lstStyle/>
          <a:p>
            <a:fld id="{C574DEBF-BD97-2E49-949A-929EF7FD3CB1}" type="slidenum">
              <a:t>23</a:t>
            </a:fld>
            <a:endParaRPr lang="en-US"/>
          </a:p>
        </p:txBody>
      </p:sp>
    </p:spTree>
    <p:extLst>
      <p:ext uri="{BB962C8B-B14F-4D97-AF65-F5344CB8AC3E}">
        <p14:creationId xmlns:p14="http://schemas.microsoft.com/office/powerpoint/2010/main" val="1327147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https://clipartstation.com/gesprach-clipart-10/</a:t>
            </a:r>
          </a:p>
        </p:txBody>
      </p:sp>
      <p:sp>
        <p:nvSpPr>
          <p:cNvPr id="4" name="Slide Number Placeholder 3"/>
          <p:cNvSpPr>
            <a:spLocks noGrp="1"/>
          </p:cNvSpPr>
          <p:nvPr>
            <p:ph type="sldNum" sz="quarter" idx="5"/>
          </p:nvPr>
        </p:nvSpPr>
        <p:spPr/>
        <p:txBody>
          <a:bodyPr/>
          <a:lstStyle/>
          <a:p>
            <a:fld id="{C574DEBF-BD97-2E49-949A-929EF7FD3CB1}" type="slidenum">
              <a:t>24</a:t>
            </a:fld>
            <a:endParaRPr lang="en-US"/>
          </a:p>
        </p:txBody>
      </p:sp>
    </p:spTree>
    <p:extLst>
      <p:ext uri="{BB962C8B-B14F-4D97-AF65-F5344CB8AC3E}">
        <p14:creationId xmlns:p14="http://schemas.microsoft.com/office/powerpoint/2010/main" val="3103755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C574DEBF-BD97-2E49-949A-929EF7FD3CB1}" type="slidenum">
              <a:t>25</a:t>
            </a:fld>
            <a:endParaRPr lang="en-US"/>
          </a:p>
        </p:txBody>
      </p:sp>
    </p:spTree>
    <p:extLst>
      <p:ext uri="{BB962C8B-B14F-4D97-AF65-F5344CB8AC3E}">
        <p14:creationId xmlns:p14="http://schemas.microsoft.com/office/powerpoint/2010/main" val="40813835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the quotes</a:t>
            </a:r>
          </a:p>
        </p:txBody>
      </p:sp>
      <p:sp>
        <p:nvSpPr>
          <p:cNvPr id="4" name="Slide Number Placeholder 3"/>
          <p:cNvSpPr>
            <a:spLocks noGrp="1"/>
          </p:cNvSpPr>
          <p:nvPr>
            <p:ph type="sldNum" sz="quarter" idx="5"/>
          </p:nvPr>
        </p:nvSpPr>
        <p:spPr/>
        <p:txBody>
          <a:bodyPr/>
          <a:lstStyle/>
          <a:p>
            <a:fld id="{C574DEBF-BD97-2E49-949A-929EF7FD3CB1}" type="slidenum">
              <a:rPr lang="en-US"/>
              <a:t>26</a:t>
            </a:fld>
            <a:endParaRPr lang="en-US"/>
          </a:p>
        </p:txBody>
      </p:sp>
    </p:spTree>
    <p:extLst>
      <p:ext uri="{BB962C8B-B14F-4D97-AF65-F5344CB8AC3E}">
        <p14:creationId xmlns:p14="http://schemas.microsoft.com/office/powerpoint/2010/main" val="17888136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C574DEBF-BD97-2E49-949A-929EF7FD3CB1}" type="slidenum">
              <a:rPr lang="en-US"/>
              <a:t>27</a:t>
            </a:fld>
            <a:endParaRPr lang="en-US"/>
          </a:p>
        </p:txBody>
      </p:sp>
    </p:spTree>
    <p:extLst>
      <p:ext uri="{BB962C8B-B14F-4D97-AF65-F5344CB8AC3E}">
        <p14:creationId xmlns:p14="http://schemas.microsoft.com/office/powerpoint/2010/main" val="9719851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C574DEBF-BD97-2E49-949A-929EF7FD3CB1}" type="slidenum">
              <a:t>28</a:t>
            </a:fld>
            <a:endParaRPr lang="en-US"/>
          </a:p>
        </p:txBody>
      </p:sp>
    </p:spTree>
    <p:extLst>
      <p:ext uri="{BB962C8B-B14F-4D97-AF65-F5344CB8AC3E}">
        <p14:creationId xmlns:p14="http://schemas.microsoft.com/office/powerpoint/2010/main" val="3501951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https://www.pinclipart.com/maxpin/iiiwixx/</a:t>
            </a:r>
          </a:p>
        </p:txBody>
      </p:sp>
      <p:sp>
        <p:nvSpPr>
          <p:cNvPr id="4" name="Slide Number Placeholder 3"/>
          <p:cNvSpPr>
            <a:spLocks noGrp="1"/>
          </p:cNvSpPr>
          <p:nvPr>
            <p:ph type="sldNum" sz="quarter" idx="5"/>
          </p:nvPr>
        </p:nvSpPr>
        <p:spPr/>
        <p:txBody>
          <a:bodyPr/>
          <a:lstStyle/>
          <a:p>
            <a:fld id="{C574DEBF-BD97-2E49-949A-929EF7FD3CB1}" type="slidenum">
              <a:t>3</a:t>
            </a:fld>
            <a:endParaRPr lang="en-US"/>
          </a:p>
        </p:txBody>
      </p:sp>
    </p:spTree>
    <p:extLst>
      <p:ext uri="{BB962C8B-B14F-4D97-AF65-F5344CB8AC3E}">
        <p14:creationId xmlns:p14="http://schemas.microsoft.com/office/powerpoint/2010/main" val="30468647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Note: prompt group for a volunteer to read the quotes, then guide discussion</a:t>
            </a:r>
          </a:p>
          <a:p>
            <a:r>
              <a:rPr lang="en-US"/>
              <a:t>http://www.clker.com/cliparts/c/0/A/w/6/U/rowing-oars-md.png</a:t>
            </a:r>
          </a:p>
        </p:txBody>
      </p:sp>
      <p:sp>
        <p:nvSpPr>
          <p:cNvPr id="4" name="Slide Number Placeholder 3"/>
          <p:cNvSpPr>
            <a:spLocks noGrp="1"/>
          </p:cNvSpPr>
          <p:nvPr>
            <p:ph type="sldNum" sz="quarter" idx="5"/>
          </p:nvPr>
        </p:nvSpPr>
        <p:spPr/>
        <p:txBody>
          <a:bodyPr/>
          <a:lstStyle/>
          <a:p>
            <a:fld id="{C574DEBF-BD97-2E49-949A-929EF7FD3CB1}" type="slidenum">
              <a:rPr lang="en-US"/>
              <a:t>12</a:t>
            </a:fld>
            <a:endParaRPr lang="en-US"/>
          </a:p>
        </p:txBody>
      </p:sp>
    </p:spTree>
    <p:extLst>
      <p:ext uri="{BB962C8B-B14F-4D97-AF65-F5344CB8AC3E}">
        <p14:creationId xmlns:p14="http://schemas.microsoft.com/office/powerpoint/2010/main" val="15886247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this (from manual or slide), then guide discussion</a:t>
            </a:r>
          </a:p>
        </p:txBody>
      </p:sp>
      <p:sp>
        <p:nvSpPr>
          <p:cNvPr id="4" name="Slide Number Placeholder 3"/>
          <p:cNvSpPr>
            <a:spLocks noGrp="1"/>
          </p:cNvSpPr>
          <p:nvPr>
            <p:ph type="sldNum" sz="quarter" idx="5"/>
          </p:nvPr>
        </p:nvSpPr>
        <p:spPr/>
        <p:txBody>
          <a:bodyPr/>
          <a:lstStyle/>
          <a:p>
            <a:fld id="{C574DEBF-BD97-2E49-949A-929EF7FD3CB1}" type="slidenum">
              <a:t>13</a:t>
            </a:fld>
            <a:endParaRPr lang="en-US"/>
          </a:p>
        </p:txBody>
      </p:sp>
    </p:spTree>
    <p:extLst>
      <p:ext uri="{BB962C8B-B14F-4D97-AF65-F5344CB8AC3E}">
        <p14:creationId xmlns:p14="http://schemas.microsoft.com/office/powerpoint/2010/main" val="1383549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the quote</a:t>
            </a:r>
          </a:p>
        </p:txBody>
      </p:sp>
      <p:sp>
        <p:nvSpPr>
          <p:cNvPr id="4" name="Slide Number Placeholder 3"/>
          <p:cNvSpPr>
            <a:spLocks noGrp="1"/>
          </p:cNvSpPr>
          <p:nvPr>
            <p:ph type="sldNum" sz="quarter" idx="5"/>
          </p:nvPr>
        </p:nvSpPr>
        <p:spPr/>
        <p:txBody>
          <a:bodyPr/>
          <a:lstStyle/>
          <a:p>
            <a:fld id="{C574DEBF-BD97-2E49-949A-929EF7FD3CB1}" type="slidenum">
              <a:rPr lang="en-US"/>
              <a:t>14</a:t>
            </a:fld>
            <a:endParaRPr lang="en-US"/>
          </a:p>
        </p:txBody>
      </p:sp>
    </p:spTree>
    <p:extLst>
      <p:ext uri="{BB962C8B-B14F-4D97-AF65-F5344CB8AC3E}">
        <p14:creationId xmlns:p14="http://schemas.microsoft.com/office/powerpoint/2010/main" val="12112858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the quote</a:t>
            </a:r>
          </a:p>
          <a:p>
            <a:endParaRPr lang="en-US"/>
          </a:p>
        </p:txBody>
      </p:sp>
      <p:sp>
        <p:nvSpPr>
          <p:cNvPr id="4" name="Slide Number Placeholder 3"/>
          <p:cNvSpPr>
            <a:spLocks noGrp="1"/>
          </p:cNvSpPr>
          <p:nvPr>
            <p:ph type="sldNum" sz="quarter" idx="5"/>
          </p:nvPr>
        </p:nvSpPr>
        <p:spPr/>
        <p:txBody>
          <a:bodyPr/>
          <a:lstStyle/>
          <a:p>
            <a:fld id="{C574DEBF-BD97-2E49-949A-929EF7FD3CB1}" type="slidenum">
              <a:t>15</a:t>
            </a:fld>
            <a:endParaRPr lang="en-US"/>
          </a:p>
        </p:txBody>
      </p:sp>
    </p:spTree>
    <p:extLst>
      <p:ext uri="{BB962C8B-B14F-4D97-AF65-F5344CB8AC3E}">
        <p14:creationId xmlns:p14="http://schemas.microsoft.com/office/powerpoint/2010/main" val="1607344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the quote</a:t>
            </a:r>
          </a:p>
        </p:txBody>
      </p:sp>
      <p:sp>
        <p:nvSpPr>
          <p:cNvPr id="4" name="Slide Number Placeholder 3"/>
          <p:cNvSpPr>
            <a:spLocks noGrp="1"/>
          </p:cNvSpPr>
          <p:nvPr>
            <p:ph type="sldNum" sz="quarter" idx="5"/>
          </p:nvPr>
        </p:nvSpPr>
        <p:spPr/>
        <p:txBody>
          <a:bodyPr/>
          <a:lstStyle/>
          <a:p>
            <a:fld id="{C574DEBF-BD97-2E49-949A-929EF7FD3CB1}" type="slidenum">
              <a:t>16</a:t>
            </a:fld>
            <a:endParaRPr lang="en-US"/>
          </a:p>
        </p:txBody>
      </p:sp>
    </p:spTree>
    <p:extLst>
      <p:ext uri="{BB962C8B-B14F-4D97-AF65-F5344CB8AC3E}">
        <p14:creationId xmlns:p14="http://schemas.microsoft.com/office/powerpoint/2010/main" val="14069545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Using “What” or “How” in your questions can often bring you the information you need without asking the peer to justify a decision or behavior.</a:t>
            </a:r>
            <a:r>
              <a:rPr lang="en-US">
                <a:effectLst/>
              </a:rPr>
              <a:t> </a:t>
            </a:r>
            <a:endParaRPr lang="en-US"/>
          </a:p>
        </p:txBody>
      </p:sp>
      <p:sp>
        <p:nvSpPr>
          <p:cNvPr id="4" name="Slide Number Placeholder 3"/>
          <p:cNvSpPr>
            <a:spLocks noGrp="1"/>
          </p:cNvSpPr>
          <p:nvPr>
            <p:ph type="sldNum" sz="quarter" idx="5"/>
          </p:nvPr>
        </p:nvSpPr>
        <p:spPr/>
        <p:txBody>
          <a:bodyPr/>
          <a:lstStyle/>
          <a:p>
            <a:fld id="{C574DEBF-BD97-2E49-949A-929EF7FD3CB1}" type="slidenum">
              <a:t>17</a:t>
            </a:fld>
            <a:endParaRPr lang="en-US"/>
          </a:p>
        </p:txBody>
      </p:sp>
    </p:spTree>
    <p:extLst>
      <p:ext uri="{BB962C8B-B14F-4D97-AF65-F5344CB8AC3E}">
        <p14:creationId xmlns:p14="http://schemas.microsoft.com/office/powerpoint/2010/main" val="21720996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prompt group for a volunteer to read the quote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http://www.clipartpanda.com/clipart_images/clip-art-gg58109734-6675421</a:t>
            </a:r>
          </a:p>
        </p:txBody>
      </p:sp>
      <p:sp>
        <p:nvSpPr>
          <p:cNvPr id="4" name="Slide Number Placeholder 3"/>
          <p:cNvSpPr>
            <a:spLocks noGrp="1"/>
          </p:cNvSpPr>
          <p:nvPr>
            <p:ph type="sldNum" sz="quarter" idx="5"/>
          </p:nvPr>
        </p:nvSpPr>
        <p:spPr/>
        <p:txBody>
          <a:bodyPr/>
          <a:lstStyle/>
          <a:p>
            <a:fld id="{C574DEBF-BD97-2E49-949A-929EF7FD3CB1}" type="slidenum">
              <a:t>18</a:t>
            </a:fld>
            <a:endParaRPr lang="en-US"/>
          </a:p>
        </p:txBody>
      </p:sp>
    </p:spTree>
    <p:extLst>
      <p:ext uri="{BB962C8B-B14F-4D97-AF65-F5344CB8AC3E}">
        <p14:creationId xmlns:p14="http://schemas.microsoft.com/office/powerpoint/2010/main" val="37683652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dirty="0"/>
              <a:t>Click to edit Master title style</a:t>
            </a:r>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9B8DC77D-6D79-8B44-8602-436BD7EA055C}" type="datetimeFigureOut">
              <a:t>5/17/2024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148801221"/>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5/17/2024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731275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5/17/2024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10494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5/17/2024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5980913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5/17/2024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554634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dirty="0"/>
              <a:t>Click to edit Master title style</a:t>
            </a:r>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dirty="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5/17/2024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1915468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5/17/2024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604239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dirty="0"/>
              <a:t>Click to edit Master title style</a:t>
            </a:r>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5/17/2024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450477356"/>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9B8DC77D-6D79-8B44-8602-436BD7EA055C}" type="datetimeFigureOut">
              <a:t>5/17/2024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6385059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dirty="0"/>
              <a:t>Click to edit Master title style</a:t>
            </a:r>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p>
            <a:fld id="{9B8DC77D-6D79-8B44-8602-436BD7EA055C}" type="datetimeFigureOut">
              <a:t>5/17/2024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990941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677334" y="2160589"/>
            <a:ext cx="4184035" cy="38807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5089970" y="2160589"/>
            <a:ext cx="4184034" cy="388077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9B8DC77D-6D79-8B44-8602-436BD7EA055C}" type="datetimeFigureOut">
              <a:t>5/17/2024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10136561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9B8DC77D-6D79-8B44-8602-436BD7EA055C}" type="datetimeFigureOut">
              <a:t>5/17/2024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3165242751"/>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dirty="0"/>
              <a:t>Click to edit Master title style</a:t>
            </a:r>
          </a:p>
        </p:txBody>
      </p:sp>
      <p:sp>
        <p:nvSpPr>
          <p:cNvPr id="3" name="Date Placeholder 2"/>
          <p:cNvSpPr>
            <a:spLocks noGrp="1"/>
          </p:cNvSpPr>
          <p:nvPr>
            <p:ph type="dt" sz="half" idx="10"/>
          </p:nvPr>
        </p:nvSpPr>
        <p:spPr/>
        <p:txBody>
          <a:bodyPr/>
          <a:lstStyle/>
          <a:p>
            <a:fld id="{9B8DC77D-6D79-8B44-8602-436BD7EA055C}" type="datetimeFigureOut">
              <a:t>5/17/2024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21539892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8DC77D-6D79-8B44-8602-436BD7EA055C}" type="datetimeFigureOut">
              <a:t>5/17/2024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291420918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dirty="0"/>
              <a:t>Click to edit Master title style</a:t>
            </a:r>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9B8DC77D-6D79-8B44-8602-436BD7EA055C}" type="datetimeFigureOut">
              <a:t>5/17/2024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Tree>
    <p:extLst>
      <p:ext uri="{BB962C8B-B14F-4D97-AF65-F5344CB8AC3E}">
        <p14:creationId xmlns:p14="http://schemas.microsoft.com/office/powerpoint/2010/main" val="3286158128"/>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a:t>Click to edit Master title style</a:t>
            </a:r>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Click icon to add picture</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BCC2F5-BA60-DE43-919C-8BE0F11FF702}" type="slidenum">
              <a:t>‹#›</a:t>
            </a:fld>
            <a:endParaRPr lang="en-US"/>
          </a:p>
        </p:txBody>
      </p:sp>
      <p:sp>
        <p:nvSpPr>
          <p:cNvPr id="5" name="Date Placeholder 4"/>
          <p:cNvSpPr>
            <a:spLocks noGrp="1"/>
          </p:cNvSpPr>
          <p:nvPr>
            <p:ph type="dt" sz="half" idx="10"/>
          </p:nvPr>
        </p:nvSpPr>
        <p:spPr/>
        <p:txBody>
          <a:bodyPr/>
          <a:lstStyle/>
          <a:p>
            <a:fld id="{9B8DC77D-6D79-8B44-8602-436BD7EA055C}" type="datetimeFigureOut">
              <a:t>5/17/2024</a:t>
            </a:fld>
            <a:endParaRPr lang="en-US"/>
          </a:p>
        </p:txBody>
      </p:sp>
    </p:spTree>
    <p:extLst>
      <p:ext uri="{BB962C8B-B14F-4D97-AF65-F5344CB8AC3E}">
        <p14:creationId xmlns:p14="http://schemas.microsoft.com/office/powerpoint/2010/main" val="672063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9B8DC77D-6D79-8B44-8602-436BD7EA055C}" type="datetimeFigureOut">
              <a:t>5/17/2024</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77BCC2F5-BA60-DE43-919C-8BE0F11FF702}" type="slidenum">
              <a:t>‹#›</a:t>
            </a:fld>
            <a:endParaRPr lang="en-US"/>
          </a:p>
        </p:txBody>
      </p:sp>
    </p:spTree>
    <p:extLst>
      <p:ext uri="{BB962C8B-B14F-4D97-AF65-F5344CB8AC3E}">
        <p14:creationId xmlns:p14="http://schemas.microsoft.com/office/powerpoint/2010/main" val="3767233492"/>
      </p:ext>
    </p:extLst>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diagramData" Target="../diagrams/data3.xml"/><Relationship Id="rId13" Type="http://schemas.openxmlformats.org/officeDocument/2006/relationships/diagramData" Target="../diagrams/data4.xml"/><Relationship Id="rId3" Type="http://schemas.openxmlformats.org/officeDocument/2006/relationships/diagramData" Target="../diagrams/data2.xml"/><Relationship Id="rId7" Type="http://schemas.microsoft.com/office/2007/relationships/diagramDrawing" Target="../diagrams/drawing2.xml"/><Relationship Id="rId12" Type="http://schemas.microsoft.com/office/2007/relationships/diagramDrawing" Target="../diagrams/drawing3.xml"/><Relationship Id="rId17" Type="http://schemas.microsoft.com/office/2007/relationships/diagramDrawing" Target="../diagrams/drawing4.xml"/><Relationship Id="rId2" Type="http://schemas.openxmlformats.org/officeDocument/2006/relationships/notesSlide" Target="../notesSlides/notesSlide8.xml"/><Relationship Id="rId16" Type="http://schemas.openxmlformats.org/officeDocument/2006/relationships/diagramColors" Target="../diagrams/colors4.xml"/><Relationship Id="rId1" Type="http://schemas.openxmlformats.org/officeDocument/2006/relationships/slideLayout" Target="../slideLayouts/slideLayout1.xml"/><Relationship Id="rId6" Type="http://schemas.openxmlformats.org/officeDocument/2006/relationships/diagramColors" Target="../diagrams/colors2.xml"/><Relationship Id="rId11" Type="http://schemas.openxmlformats.org/officeDocument/2006/relationships/diagramColors" Target="../diagrams/colors3.xml"/><Relationship Id="rId5" Type="http://schemas.openxmlformats.org/officeDocument/2006/relationships/diagramQuickStyle" Target="../diagrams/quickStyle2.xml"/><Relationship Id="rId15" Type="http://schemas.openxmlformats.org/officeDocument/2006/relationships/diagramQuickStyle" Target="../diagrams/quickStyle4.xml"/><Relationship Id="rId10" Type="http://schemas.openxmlformats.org/officeDocument/2006/relationships/diagramQuickStyle" Target="../diagrams/quickStyle3.xml"/><Relationship Id="rId4" Type="http://schemas.openxmlformats.org/officeDocument/2006/relationships/diagramLayout" Target="../diagrams/layout2.xml"/><Relationship Id="rId9" Type="http://schemas.openxmlformats.org/officeDocument/2006/relationships/diagramLayout" Target="../diagrams/layout3.xml"/><Relationship Id="rId14" Type="http://schemas.openxmlformats.org/officeDocument/2006/relationships/diagramLayout" Target="../diagrams/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tif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diagramData" Target="../diagrams/data6.xml"/><Relationship Id="rId3" Type="http://schemas.openxmlformats.org/officeDocument/2006/relationships/diagramData" Target="../diagrams/data5.xml"/><Relationship Id="rId7" Type="http://schemas.microsoft.com/office/2007/relationships/diagramDrawing" Target="../diagrams/drawing5.xml"/><Relationship Id="rId12" Type="http://schemas.microsoft.com/office/2007/relationships/diagramDrawing" Target="../diagrams/drawing6.xm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diagramColors" Target="../diagrams/colors5.xml"/><Relationship Id="rId11" Type="http://schemas.openxmlformats.org/officeDocument/2006/relationships/diagramColors" Target="../diagrams/colors6.xml"/><Relationship Id="rId5" Type="http://schemas.openxmlformats.org/officeDocument/2006/relationships/diagramQuickStyle" Target="../diagrams/quickStyle5.xml"/><Relationship Id="rId10" Type="http://schemas.openxmlformats.org/officeDocument/2006/relationships/diagramQuickStyle" Target="../diagrams/quickStyle6.xml"/><Relationship Id="rId4" Type="http://schemas.openxmlformats.org/officeDocument/2006/relationships/diagramLayout" Target="../diagrams/layout5.xml"/><Relationship Id="rId9" Type="http://schemas.openxmlformats.org/officeDocument/2006/relationships/diagramLayout" Target="../diagrams/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507066" y="2296510"/>
            <a:ext cx="8486019" cy="1754326"/>
          </a:xfrm>
        </p:spPr>
        <p:txBody>
          <a:bodyPr wrap="square">
            <a:spAutoFit/>
          </a:bodyPr>
          <a:lstStyle/>
          <a:p>
            <a:pPr algn="ctr"/>
            <a:r>
              <a:rPr lang="en-US" dirty="0">
                <a:solidFill>
                  <a:schemeClr val="tx2"/>
                </a:solidFill>
              </a:rPr>
              <a:t>Motivational Interviewing for Family Support</a:t>
            </a:r>
          </a:p>
        </p:txBody>
      </p:sp>
      <p:sp>
        <p:nvSpPr>
          <p:cNvPr id="3" name="Subtitle 2">
            <a:extLst>
              <a:ext uri="{FF2B5EF4-FFF2-40B4-BE49-F238E27FC236}">
                <a16:creationId xmlns:a16="http://schemas.microsoft.com/office/drawing/2014/main" id="{3DFA5932-EA5C-714B-9287-A8C95634F2BC}"/>
              </a:ext>
            </a:extLst>
          </p:cNvPr>
          <p:cNvSpPr>
            <a:spLocks noGrp="1"/>
          </p:cNvSpPr>
          <p:nvPr>
            <p:ph type="subTitle" idx="1"/>
          </p:nvPr>
        </p:nvSpPr>
        <p:spPr/>
        <p:txBody>
          <a:bodyPr>
            <a:normAutofit/>
          </a:bodyPr>
          <a:lstStyle/>
          <a:p>
            <a:pPr algn="ctr"/>
            <a:r>
              <a:rPr lang="en-US" sz="3600" dirty="0"/>
              <a:t>Video Course Session 5</a:t>
            </a:r>
          </a:p>
        </p:txBody>
      </p:sp>
    </p:spTree>
    <p:extLst>
      <p:ext uri="{BB962C8B-B14F-4D97-AF65-F5344CB8AC3E}">
        <p14:creationId xmlns:p14="http://schemas.microsoft.com/office/powerpoint/2010/main" val="9270792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66750-B719-D87B-702E-C55BFEC5AD0F}"/>
              </a:ext>
            </a:extLst>
          </p:cNvPr>
          <p:cNvSpPr>
            <a:spLocks noGrp="1"/>
          </p:cNvSpPr>
          <p:nvPr>
            <p:ph type="title"/>
          </p:nvPr>
        </p:nvSpPr>
        <p:spPr/>
        <p:txBody>
          <a:bodyPr>
            <a:normAutofit/>
          </a:bodyPr>
          <a:lstStyle/>
          <a:p>
            <a:r>
              <a:rPr lang="en-US" sz="4000" dirty="0">
                <a:latin typeface="Times New Roman" panose="02020603050405020304" pitchFamily="18" charset="0"/>
                <a:cs typeface="Times New Roman" panose="02020603050405020304" pitchFamily="18" charset="0"/>
              </a:rPr>
              <a:t>Compassion and Evocation	</a:t>
            </a:r>
          </a:p>
        </p:txBody>
      </p:sp>
      <p:sp>
        <p:nvSpPr>
          <p:cNvPr id="3" name="Content Placeholder 2">
            <a:extLst>
              <a:ext uri="{FF2B5EF4-FFF2-40B4-BE49-F238E27FC236}">
                <a16:creationId xmlns:a16="http://schemas.microsoft.com/office/drawing/2014/main" id="{CFE71701-9406-17A6-8E1D-950040090139}"/>
              </a:ext>
            </a:extLst>
          </p:cNvPr>
          <p:cNvSpPr>
            <a:spLocks noGrp="1"/>
          </p:cNvSpPr>
          <p:nvPr>
            <p:ph sz="half" idx="1"/>
          </p:nvPr>
        </p:nvSpPr>
        <p:spPr/>
        <p:txBody>
          <a:bodyPr>
            <a:normAutofit/>
          </a:bodyPr>
          <a:lstStyle/>
          <a:p>
            <a:r>
              <a:rPr lang="en-US" sz="3200" dirty="0">
                <a:latin typeface="Times New Roman" panose="02020603050405020304" pitchFamily="18" charset="0"/>
                <a:cs typeface="Times New Roman" panose="02020603050405020304" pitchFamily="18" charset="0"/>
              </a:rPr>
              <a:t>To be compassionate is to actively promote the other’s welfare to give priority to the other’s need</a:t>
            </a:r>
          </a:p>
        </p:txBody>
      </p:sp>
      <p:sp>
        <p:nvSpPr>
          <p:cNvPr id="4" name="Content Placeholder 3">
            <a:extLst>
              <a:ext uri="{FF2B5EF4-FFF2-40B4-BE49-F238E27FC236}">
                <a16:creationId xmlns:a16="http://schemas.microsoft.com/office/drawing/2014/main" id="{388007AA-EB93-A4C9-7AAC-B91C8F0DC586}"/>
              </a:ext>
            </a:extLst>
          </p:cNvPr>
          <p:cNvSpPr>
            <a:spLocks noGrp="1"/>
          </p:cNvSpPr>
          <p:nvPr>
            <p:ph sz="half" idx="2"/>
          </p:nvPr>
        </p:nvSpPr>
        <p:spPr/>
        <p:txBody>
          <a:bodyPr>
            <a:noAutofit/>
          </a:bodyPr>
          <a:lstStyle/>
          <a:p>
            <a:r>
              <a:rPr lang="en-US" sz="2400" dirty="0">
                <a:latin typeface="Times New Roman" panose="02020603050405020304" pitchFamily="18" charset="0"/>
                <a:cs typeface="Times New Roman" panose="02020603050405020304" pitchFamily="18" charset="0"/>
              </a:rPr>
              <a:t>Evocation: Assumes each person has a deep well of wisdom that can be drawn upon to make changes</a:t>
            </a:r>
          </a:p>
          <a:p>
            <a:r>
              <a:rPr lang="en-US" sz="2400" dirty="0">
                <a:latin typeface="Times New Roman" panose="02020603050405020304" pitchFamily="18" charset="0"/>
                <a:cs typeface="Times New Roman" panose="02020603050405020304" pitchFamily="18" charset="0"/>
              </a:rPr>
              <a:t>“You have what you need, and together we will find it.”</a:t>
            </a:r>
          </a:p>
          <a:p>
            <a:r>
              <a:rPr lang="en-US" sz="2400" dirty="0">
                <a:latin typeface="Times New Roman" panose="02020603050405020304" pitchFamily="18" charset="0"/>
                <a:cs typeface="Times New Roman" panose="02020603050405020304" pitchFamily="18" charset="0"/>
              </a:rPr>
              <a:t>The provider’s job is to evoke and strengthen the change motivations that the participant already has within</a:t>
            </a:r>
          </a:p>
        </p:txBody>
      </p:sp>
    </p:spTree>
    <p:extLst>
      <p:ext uri="{BB962C8B-B14F-4D97-AF65-F5344CB8AC3E}">
        <p14:creationId xmlns:p14="http://schemas.microsoft.com/office/powerpoint/2010/main" val="855181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7DBD3F-04E4-736C-8BF2-232DE7E0D2BD}"/>
              </a:ext>
            </a:extLst>
          </p:cNvPr>
          <p:cNvSpPr>
            <a:spLocks noGrp="1"/>
          </p:cNvSpPr>
          <p:nvPr>
            <p:ph type="title"/>
          </p:nvPr>
        </p:nvSpPr>
        <p:spPr/>
        <p:txBody>
          <a:bodyPr/>
          <a:lstStyle/>
          <a:p>
            <a:r>
              <a:rPr lang="en-US" dirty="0"/>
              <a:t>Resist the Reflex to Fix</a:t>
            </a:r>
          </a:p>
        </p:txBody>
      </p:sp>
      <p:sp>
        <p:nvSpPr>
          <p:cNvPr id="3" name="Content Placeholder 2">
            <a:extLst>
              <a:ext uri="{FF2B5EF4-FFF2-40B4-BE49-F238E27FC236}">
                <a16:creationId xmlns:a16="http://schemas.microsoft.com/office/drawing/2014/main" id="{132B6601-AA7C-391A-2D45-274D50BF8E21}"/>
              </a:ext>
            </a:extLst>
          </p:cNvPr>
          <p:cNvSpPr>
            <a:spLocks noGrp="1"/>
          </p:cNvSpPr>
          <p:nvPr>
            <p:ph idx="1"/>
          </p:nvPr>
        </p:nvSpPr>
        <p:spPr/>
        <p:txBody>
          <a:bodyPr/>
          <a:lstStyle/>
          <a:p>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fixing reflex may stem from good intentions, such as wanting to help or relieve suffering, but it can backfire by eliciting pushback from the participant. </a:t>
            </a:r>
          </a:p>
          <a:p>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fixing reflex is often activated by the desire to help, a sense of urgency, or discomfort with uncertainty. </a:t>
            </a:r>
          </a:p>
          <a:p>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In MI, we are encouraged to be aware of and manage this reflex, focusing on eliciting the person’s perspective and exploring ambivalence rather than immediately offering solutions. </a:t>
            </a:r>
          </a:p>
          <a:p>
            <a:r>
              <a:rPr lang="en-US" sz="1800" kern="100" dirty="0">
                <a:effectLst/>
                <a:latin typeface="Calibri" panose="020F0502020204030204" pitchFamily="34" charset="0"/>
                <a:ea typeface="Calibri" panose="020F0502020204030204" pitchFamily="34" charset="0"/>
                <a:cs typeface="Times New Roman" panose="02020603050405020304" pitchFamily="18" charset="0"/>
              </a:rPr>
              <a:t>The goal is to support the participants in expressing their own motivations and solutions</a:t>
            </a:r>
          </a:p>
          <a:p>
            <a:endParaRPr lang="en-US" dirty="0"/>
          </a:p>
        </p:txBody>
      </p:sp>
    </p:spTree>
    <p:extLst>
      <p:ext uri="{BB962C8B-B14F-4D97-AF65-F5344CB8AC3E}">
        <p14:creationId xmlns:p14="http://schemas.microsoft.com/office/powerpoint/2010/main" val="2753389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D6280969-F024-466D-A1DB-4F848C51DEF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63FDD802-E6D8-4979-A1B9-BA705AE4DA87}"/>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BDE509DD-4B76-45F0-8144-02F1D7E1AE0C}"/>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FEAEFD53-0220-48B1-9EA8-3EAE151E84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Rectangle 25">
              <a:extLst>
                <a:ext uri="{FF2B5EF4-FFF2-40B4-BE49-F238E27FC236}">
                  <a16:creationId xmlns:a16="http://schemas.microsoft.com/office/drawing/2014/main" id="{92E7FABD-916D-4FF9-B5F3-44E53AFD39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7" name="Isosceles Triangle 16">
              <a:extLst>
                <a:ext uri="{FF2B5EF4-FFF2-40B4-BE49-F238E27FC236}">
                  <a16:creationId xmlns:a16="http://schemas.microsoft.com/office/drawing/2014/main" id="{826F9772-AEFE-4C6D-82B6-1207069B86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Rectangle 27">
              <a:extLst>
                <a:ext uri="{FF2B5EF4-FFF2-40B4-BE49-F238E27FC236}">
                  <a16:creationId xmlns:a16="http://schemas.microsoft.com/office/drawing/2014/main" id="{ACFBF3A9-B76A-4B4B-B6D7-CA4651F5C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Rectangle 28">
              <a:extLst>
                <a:ext uri="{FF2B5EF4-FFF2-40B4-BE49-F238E27FC236}">
                  <a16:creationId xmlns:a16="http://schemas.microsoft.com/office/drawing/2014/main" id="{BF0FAA0A-B682-4A83-BDD8-BCE0AB41C2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Rectangle 29">
              <a:extLst>
                <a:ext uri="{FF2B5EF4-FFF2-40B4-BE49-F238E27FC236}">
                  <a16:creationId xmlns:a16="http://schemas.microsoft.com/office/drawing/2014/main" id="{7874A013-E5E2-4AE1-8E93-029A2B41EB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Isosceles Triangle 20">
              <a:extLst>
                <a:ext uri="{FF2B5EF4-FFF2-40B4-BE49-F238E27FC236}">
                  <a16:creationId xmlns:a16="http://schemas.microsoft.com/office/drawing/2014/main" id="{4355329E-E608-4F7A-B4EF-8FEF07D7552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Isosceles Triangle 21">
              <a:extLst>
                <a:ext uri="{FF2B5EF4-FFF2-40B4-BE49-F238E27FC236}">
                  <a16:creationId xmlns:a16="http://schemas.microsoft.com/office/drawing/2014/main" id="{53D9BFDF-B250-44FF-9BD7-C204EFBFC1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2286056" y="883396"/>
            <a:ext cx="6400800" cy="918754"/>
          </a:xfrm>
        </p:spPr>
        <p:txBody>
          <a:bodyPr vert="horz" lIns="91440" tIns="45720" rIns="91440" bIns="45720" rtlCol="0" anchor="t">
            <a:normAutofit/>
          </a:bodyPr>
          <a:lstStyle/>
          <a:p>
            <a:pPr algn="l"/>
            <a:r>
              <a:rPr lang="en-US" sz="3600" u="sng">
                <a:solidFill>
                  <a:schemeClr val="tx2"/>
                </a:solidFill>
              </a:rPr>
              <a:t>The OARS Model: Background</a:t>
            </a:r>
            <a:endParaRPr lang="en-US" sz="3600">
              <a:solidFill>
                <a:schemeClr val="tx2"/>
              </a:solidFill>
            </a:endParaRPr>
          </a:p>
        </p:txBody>
      </p:sp>
      <p:pic>
        <p:nvPicPr>
          <p:cNvPr id="3" name="Picture 2">
            <a:extLst>
              <a:ext uri="{FF2B5EF4-FFF2-40B4-BE49-F238E27FC236}">
                <a16:creationId xmlns:a16="http://schemas.microsoft.com/office/drawing/2014/main" id="{2AA16CFA-7AB0-B54F-8A26-ADF281DDA426}"/>
              </a:ext>
            </a:extLst>
          </p:cNvPr>
          <p:cNvPicPr>
            <a:picLocks noChangeAspect="1"/>
          </p:cNvPicPr>
          <p:nvPr/>
        </p:nvPicPr>
        <p:blipFill>
          <a:blip r:embed="rId3"/>
          <a:stretch>
            <a:fillRect/>
          </a:stretch>
        </p:blipFill>
        <p:spPr>
          <a:xfrm>
            <a:off x="817474" y="2159331"/>
            <a:ext cx="2915973" cy="2524567"/>
          </a:xfrm>
          <a:prstGeom prst="rect">
            <a:avLst/>
          </a:prstGeom>
        </p:spPr>
      </p:pic>
      <p:sp>
        <p:nvSpPr>
          <p:cNvPr id="5" name="Title 1">
            <a:extLst>
              <a:ext uri="{FF2B5EF4-FFF2-40B4-BE49-F238E27FC236}">
                <a16:creationId xmlns:a16="http://schemas.microsoft.com/office/drawing/2014/main" id="{76B8E4A4-42FE-CC49-8029-6DBD338A15AF}"/>
              </a:ext>
            </a:extLst>
          </p:cNvPr>
          <p:cNvSpPr txBox="1">
            <a:spLocks/>
          </p:cNvSpPr>
          <p:nvPr/>
        </p:nvSpPr>
        <p:spPr>
          <a:xfrm>
            <a:off x="4063160" y="2160589"/>
            <a:ext cx="5773171" cy="3900577"/>
          </a:xfrm>
          <a:prstGeom prst="rect">
            <a:avLst/>
          </a:prstGeom>
        </p:spPr>
        <p:txBody>
          <a:bodyPr vert="horz" lIns="91440" tIns="45720" rIns="91440" bIns="45720" rtlCol="0">
            <a:no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63550" indent="-463550" algn="l">
              <a:lnSpc>
                <a:spcPct val="90000"/>
              </a:lnSpc>
              <a:spcBef>
                <a:spcPts val="1000"/>
              </a:spcBef>
              <a:buClr>
                <a:schemeClr val="accent1"/>
              </a:buClr>
              <a:buSzPct val="80000"/>
              <a:buFont typeface="Wingdings 3" charset="2"/>
              <a:buChar char=""/>
            </a:pPr>
            <a:r>
              <a:rPr lang="en-US" sz="2400">
                <a:solidFill>
                  <a:schemeClr val="tx1">
                    <a:lumMod val="75000"/>
                    <a:lumOff val="25000"/>
                  </a:schemeClr>
                </a:solidFill>
                <a:latin typeface="+mn-lt"/>
                <a:ea typeface="+mn-ea"/>
                <a:cs typeface="+mn-cs"/>
              </a:rPr>
              <a:t>O.A.R.S. is a skills-based model of interactive techniques adapted for a peer-centered approach, using motivational interviewing principles.</a:t>
            </a:r>
          </a:p>
          <a:p>
            <a:pPr marL="463550" indent="-463550" algn="l">
              <a:lnSpc>
                <a:spcPct val="90000"/>
              </a:lnSpc>
              <a:spcBef>
                <a:spcPts val="1000"/>
              </a:spcBef>
              <a:buClr>
                <a:schemeClr val="accent1"/>
              </a:buClr>
              <a:buSzPct val="80000"/>
              <a:buFont typeface="Wingdings 3" charset="2"/>
              <a:buChar char=""/>
            </a:pPr>
            <a:r>
              <a:rPr lang="en-US" sz="2400">
                <a:solidFill>
                  <a:schemeClr val="tx1">
                    <a:lumMod val="75000"/>
                    <a:lumOff val="25000"/>
                  </a:schemeClr>
                </a:solidFill>
                <a:latin typeface="+mn-lt"/>
                <a:ea typeface="+mn-ea"/>
                <a:cs typeface="+mn-cs"/>
              </a:rPr>
              <a:t>These skill-based techniques include verbal and non-verbal responses and behaviors.</a:t>
            </a:r>
          </a:p>
          <a:p>
            <a:pPr marL="463550" indent="-463550" algn="l">
              <a:lnSpc>
                <a:spcPct val="90000"/>
              </a:lnSpc>
              <a:spcBef>
                <a:spcPts val="1000"/>
              </a:spcBef>
              <a:buClr>
                <a:schemeClr val="accent1"/>
              </a:buClr>
              <a:buSzPct val="80000"/>
              <a:buFont typeface="Wingdings 3" charset="2"/>
              <a:buChar char=""/>
            </a:pPr>
            <a:r>
              <a:rPr lang="en-US" sz="2400">
                <a:solidFill>
                  <a:schemeClr val="tx1">
                    <a:lumMod val="75000"/>
                    <a:lumOff val="25000"/>
                  </a:schemeClr>
                </a:solidFill>
                <a:latin typeface="+mn-lt"/>
                <a:ea typeface="+mn-ea"/>
                <a:cs typeface="+mn-cs"/>
              </a:rPr>
              <a:t>Both verbal and non-verbal techniques need to be adapted to be culturally sensitive and appropriate.</a:t>
            </a:r>
          </a:p>
        </p:txBody>
      </p:sp>
      <p:sp>
        <p:nvSpPr>
          <p:cNvPr id="7" name="TextBox 6">
            <a:extLst>
              <a:ext uri="{FF2B5EF4-FFF2-40B4-BE49-F238E27FC236}">
                <a16:creationId xmlns:a16="http://schemas.microsoft.com/office/drawing/2014/main" id="{8627E260-003B-894A-A8E5-750472375575}"/>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Tree>
    <p:extLst>
      <p:ext uri="{BB962C8B-B14F-4D97-AF65-F5344CB8AC3E}">
        <p14:creationId xmlns:p14="http://schemas.microsoft.com/office/powerpoint/2010/main" val="23183305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grpSp>
        <p:nvGrpSpPr>
          <p:cNvPr id="26" name="Group 25">
            <a:extLst>
              <a:ext uri="{FF2B5EF4-FFF2-40B4-BE49-F238E27FC236}">
                <a16:creationId xmlns:a16="http://schemas.microsoft.com/office/drawing/2014/main" id="{1909F636-22E5-8741-BCA8-39B8D5F426B5}"/>
              </a:ext>
            </a:extLst>
          </p:cNvPr>
          <p:cNvGrpSpPr/>
          <p:nvPr/>
        </p:nvGrpSpPr>
        <p:grpSpPr>
          <a:xfrm>
            <a:off x="1161773" y="719666"/>
            <a:ext cx="8128000" cy="5418667"/>
            <a:chOff x="1161773" y="719666"/>
            <a:chExt cx="8128000" cy="5418667"/>
          </a:xfrm>
        </p:grpSpPr>
        <p:graphicFrame>
          <p:nvGraphicFramePr>
            <p:cNvPr id="5" name="Diagram 4">
              <a:extLst>
                <a:ext uri="{FF2B5EF4-FFF2-40B4-BE49-F238E27FC236}">
                  <a16:creationId xmlns:a16="http://schemas.microsoft.com/office/drawing/2014/main" id="{D99EA12C-513B-1F4F-BFE5-BF58B3E27C31}"/>
                </a:ext>
              </a:extLst>
            </p:cNvPr>
            <p:cNvGraphicFramePr/>
            <p:nvPr>
              <p:extLst>
                <p:ext uri="{D42A27DB-BD31-4B8C-83A1-F6EECF244321}">
                  <p14:modId xmlns:p14="http://schemas.microsoft.com/office/powerpoint/2010/main" val="4120076168"/>
                </p:ext>
              </p:extLst>
            </p:nvPr>
          </p:nvGraphicFramePr>
          <p:xfrm>
            <a:off x="1161773"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6" name="Rectangle 15">
              <a:extLst>
                <a:ext uri="{FF2B5EF4-FFF2-40B4-BE49-F238E27FC236}">
                  <a16:creationId xmlns:a16="http://schemas.microsoft.com/office/drawing/2014/main" id="{0960D48E-F767-A743-AD2D-A2FD68BB10EF}"/>
                </a:ext>
              </a:extLst>
            </p:cNvPr>
            <p:cNvSpPr>
              <a:spLocks noChangeAspect="1"/>
            </p:cNvSpPr>
            <p:nvPr/>
          </p:nvSpPr>
          <p:spPr>
            <a:xfrm flipH="1">
              <a:off x="2673627" y="2278222"/>
              <a:ext cx="457200" cy="457200"/>
            </a:xfrm>
            <a:prstGeom prst="rect">
              <a:avLst/>
            </a:prstGeom>
            <a:solidFill>
              <a:schemeClr val="accent1">
                <a:hueOff val="0"/>
                <a:satOff val="0"/>
                <a:lumOff val="0"/>
              </a:schemeClr>
            </a:solidFill>
          </p:spPr>
          <p:txBody>
            <a:bodyPr wrap="square" lIns="91440" tIns="45720" rIns="91440" bIns="45720">
              <a:spAutoFit/>
            </a:bodyPr>
            <a:lstStyle/>
            <a:p>
              <a:pPr algn="ctr"/>
              <a:r>
                <a:rPr lang="en-US" sz="2400" b="1">
                  <a:ln w="0"/>
                  <a:effectLst>
                    <a:outerShdw blurRad="38100" dist="19050" dir="2700000" algn="tl" rotWithShape="0">
                      <a:schemeClr val="dk1">
                        <a:alpha val="40000"/>
                      </a:schemeClr>
                    </a:outerShdw>
                  </a:effectLst>
                </a:rPr>
                <a:t>O</a:t>
              </a:r>
            </a:p>
          </p:txBody>
        </p:sp>
        <p:sp>
          <p:nvSpPr>
            <p:cNvPr id="22" name="Rectangle 21">
              <a:extLst>
                <a:ext uri="{FF2B5EF4-FFF2-40B4-BE49-F238E27FC236}">
                  <a16:creationId xmlns:a16="http://schemas.microsoft.com/office/drawing/2014/main" id="{59449714-7BC3-4F4D-B550-E9F7A9D6E665}"/>
                </a:ext>
              </a:extLst>
            </p:cNvPr>
            <p:cNvSpPr>
              <a:spLocks noChangeAspect="1"/>
            </p:cNvSpPr>
            <p:nvPr/>
          </p:nvSpPr>
          <p:spPr>
            <a:xfrm flipH="1">
              <a:off x="2673627" y="3341708"/>
              <a:ext cx="457200" cy="457200"/>
            </a:xfrm>
            <a:prstGeom prst="rect">
              <a:avLst/>
            </a:prstGeom>
            <a:solidFill>
              <a:schemeClr val="accent1">
                <a:hueOff val="0"/>
                <a:satOff val="0"/>
                <a:lumOff val="0"/>
              </a:schemeClr>
            </a:solidFill>
          </p:spPr>
          <p:txBody>
            <a:bodyPr wrap="square" lIns="91440" tIns="45720" rIns="91440" bIns="45720">
              <a:spAutoFit/>
            </a:bodyPr>
            <a:lstStyle/>
            <a:p>
              <a:pPr algn="ctr"/>
              <a:r>
                <a:rPr lang="en-US" sz="2400" b="1">
                  <a:ln w="0"/>
                  <a:effectLst>
                    <a:outerShdw blurRad="38100" dist="19050" dir="2700000" algn="tl" rotWithShape="0">
                      <a:schemeClr val="dk1">
                        <a:alpha val="40000"/>
                      </a:schemeClr>
                    </a:outerShdw>
                  </a:effectLst>
                </a:rPr>
                <a:t>A</a:t>
              </a:r>
            </a:p>
          </p:txBody>
        </p:sp>
        <p:sp>
          <p:nvSpPr>
            <p:cNvPr id="23" name="Rectangle 22">
              <a:extLst>
                <a:ext uri="{FF2B5EF4-FFF2-40B4-BE49-F238E27FC236}">
                  <a16:creationId xmlns:a16="http://schemas.microsoft.com/office/drawing/2014/main" id="{D458C4F4-28D2-714C-AC18-20295AF62446}"/>
                </a:ext>
              </a:extLst>
            </p:cNvPr>
            <p:cNvSpPr>
              <a:spLocks noChangeAspect="1"/>
            </p:cNvSpPr>
            <p:nvPr/>
          </p:nvSpPr>
          <p:spPr>
            <a:xfrm flipH="1">
              <a:off x="2673627" y="4403306"/>
              <a:ext cx="478022" cy="478022"/>
            </a:xfrm>
            <a:prstGeom prst="rect">
              <a:avLst/>
            </a:prstGeom>
            <a:solidFill>
              <a:schemeClr val="accent1">
                <a:hueOff val="0"/>
                <a:satOff val="0"/>
                <a:lumOff val="0"/>
              </a:schemeClr>
            </a:solidFill>
          </p:spPr>
          <p:txBody>
            <a:bodyPr wrap="square" lIns="91440" tIns="45720" rIns="91440" bIns="45720">
              <a:spAutoFit/>
            </a:bodyPr>
            <a:lstStyle/>
            <a:p>
              <a:pPr algn="ctr"/>
              <a:r>
                <a:rPr lang="en-US" sz="2400" b="1">
                  <a:ln w="0"/>
                  <a:effectLst>
                    <a:outerShdw blurRad="38100" dist="19050" dir="2700000" algn="tl" rotWithShape="0">
                      <a:schemeClr val="dk1">
                        <a:alpha val="40000"/>
                      </a:schemeClr>
                    </a:outerShdw>
                  </a:effectLst>
                </a:rPr>
                <a:t>R</a:t>
              </a:r>
            </a:p>
          </p:txBody>
        </p:sp>
        <p:sp>
          <p:nvSpPr>
            <p:cNvPr id="24" name="Rectangle 23">
              <a:extLst>
                <a:ext uri="{FF2B5EF4-FFF2-40B4-BE49-F238E27FC236}">
                  <a16:creationId xmlns:a16="http://schemas.microsoft.com/office/drawing/2014/main" id="{3D240C57-DF1D-7E42-883C-20F3F66FD2E1}"/>
                </a:ext>
              </a:extLst>
            </p:cNvPr>
            <p:cNvSpPr>
              <a:spLocks noChangeAspect="1"/>
            </p:cNvSpPr>
            <p:nvPr/>
          </p:nvSpPr>
          <p:spPr>
            <a:xfrm flipH="1">
              <a:off x="2633871" y="5466792"/>
              <a:ext cx="496956" cy="461665"/>
            </a:xfrm>
            <a:prstGeom prst="rect">
              <a:avLst/>
            </a:prstGeom>
            <a:solidFill>
              <a:schemeClr val="accent1">
                <a:hueOff val="0"/>
                <a:satOff val="0"/>
                <a:lumOff val="0"/>
              </a:schemeClr>
            </a:solidFill>
          </p:spPr>
          <p:txBody>
            <a:bodyPr wrap="square" lIns="91440" tIns="45720" rIns="91440" bIns="45720">
              <a:spAutoFit/>
            </a:bodyPr>
            <a:lstStyle/>
            <a:p>
              <a:pPr algn="ctr"/>
              <a:r>
                <a:rPr lang="en-US" sz="2400" b="1">
                  <a:ln w="0"/>
                  <a:effectLst>
                    <a:outerShdw blurRad="38100" dist="19050" dir="2700000" algn="tl" rotWithShape="0">
                      <a:schemeClr val="dk1">
                        <a:alpha val="40000"/>
                      </a:schemeClr>
                    </a:outerShdw>
                  </a:effectLst>
                </a:rPr>
                <a:t>S</a:t>
              </a:r>
            </a:p>
          </p:txBody>
        </p:sp>
      </p:grpSp>
    </p:spTree>
    <p:extLst>
      <p:ext uri="{BB962C8B-B14F-4D97-AF65-F5344CB8AC3E}">
        <p14:creationId xmlns:p14="http://schemas.microsoft.com/office/powerpoint/2010/main" val="32616502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821636" y="850415"/>
            <a:ext cx="8640416" cy="461665"/>
          </a:xfrm>
        </p:spPr>
        <p:txBody>
          <a:bodyPr wrap="square" lIns="0" tIns="0" rIns="0" bIns="0">
            <a:spAutoFit/>
          </a:bodyPr>
          <a:lstStyle/>
          <a:p>
            <a:pPr algn="l"/>
            <a:r>
              <a:rPr lang="en-US" sz="3000" u="sng">
                <a:solidFill>
                  <a:schemeClr val="tx2"/>
                </a:solidFill>
              </a:rPr>
              <a:t>The purpose of referring to the OARS model is to:</a:t>
            </a:r>
            <a:endParaRPr lang="en-US" sz="3000">
              <a:solidFill>
                <a:schemeClr val="tx2"/>
              </a:solidFill>
            </a:endParaRPr>
          </a:p>
        </p:txBody>
      </p:sp>
      <p:sp>
        <p:nvSpPr>
          <p:cNvPr id="5" name="Title 1">
            <a:extLst>
              <a:ext uri="{FF2B5EF4-FFF2-40B4-BE49-F238E27FC236}">
                <a16:creationId xmlns:a16="http://schemas.microsoft.com/office/drawing/2014/main" id="{76B8E4A4-42FE-CC49-8029-6DBD338A15AF}"/>
              </a:ext>
            </a:extLst>
          </p:cNvPr>
          <p:cNvSpPr txBox="1">
            <a:spLocks/>
          </p:cNvSpPr>
          <p:nvPr/>
        </p:nvSpPr>
        <p:spPr>
          <a:xfrm>
            <a:off x="821636" y="1920676"/>
            <a:ext cx="7328451" cy="738664"/>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09575" indent="-409575" algn="l"/>
            <a:r>
              <a:rPr lang="en-US" sz="2400">
                <a:solidFill>
                  <a:schemeClr val="tx2"/>
                </a:solidFill>
              </a:rPr>
              <a:t>1) Provide us with a </a:t>
            </a:r>
            <a:r>
              <a:rPr lang="en-US" sz="2400" b="1" i="1">
                <a:solidFill>
                  <a:schemeClr val="tx2"/>
                </a:solidFill>
              </a:rPr>
              <a:t>common language</a:t>
            </a:r>
            <a:r>
              <a:rPr lang="en-US" sz="2400">
                <a:solidFill>
                  <a:schemeClr val="tx2"/>
                </a:solidFill>
              </a:rPr>
              <a:t> when teaching communication skills.</a:t>
            </a:r>
          </a:p>
        </p:txBody>
      </p:sp>
      <p:sp>
        <p:nvSpPr>
          <p:cNvPr id="12" name="TextBox 11">
            <a:extLst>
              <a:ext uri="{FF2B5EF4-FFF2-40B4-BE49-F238E27FC236}">
                <a16:creationId xmlns:a16="http://schemas.microsoft.com/office/drawing/2014/main" id="{F0B93A67-0E4C-9C4E-8DF1-CBD6B03F4E1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13" name="Title 1">
            <a:extLst>
              <a:ext uri="{FF2B5EF4-FFF2-40B4-BE49-F238E27FC236}">
                <a16:creationId xmlns:a16="http://schemas.microsoft.com/office/drawing/2014/main" id="{CACCD57A-3FF3-8042-8174-5216AA7D04A4}"/>
              </a:ext>
            </a:extLst>
          </p:cNvPr>
          <p:cNvSpPr txBox="1">
            <a:spLocks/>
          </p:cNvSpPr>
          <p:nvPr/>
        </p:nvSpPr>
        <p:spPr>
          <a:xfrm>
            <a:off x="821636" y="3225467"/>
            <a:ext cx="7328451" cy="738664"/>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09575" indent="-409575" algn="l"/>
            <a:r>
              <a:rPr lang="en-US" sz="2400">
                <a:solidFill>
                  <a:schemeClr val="tx2"/>
                </a:solidFill>
              </a:rPr>
              <a:t>2) Provide us with a </a:t>
            </a:r>
            <a:r>
              <a:rPr lang="en-US" sz="2400" b="1" i="1">
                <a:solidFill>
                  <a:schemeClr val="tx2"/>
                </a:solidFill>
              </a:rPr>
              <a:t>“checklist” of skills”</a:t>
            </a:r>
            <a:r>
              <a:rPr lang="en-US" sz="2400">
                <a:solidFill>
                  <a:schemeClr val="tx2"/>
                </a:solidFill>
              </a:rPr>
              <a:t> as we do our on-going skills self-assessment.</a:t>
            </a:r>
          </a:p>
        </p:txBody>
      </p:sp>
      <p:sp>
        <p:nvSpPr>
          <p:cNvPr id="17" name="Title 1">
            <a:extLst>
              <a:ext uri="{FF2B5EF4-FFF2-40B4-BE49-F238E27FC236}">
                <a16:creationId xmlns:a16="http://schemas.microsoft.com/office/drawing/2014/main" id="{A850CE45-2C9E-3444-A51E-2B8F4136C6E7}"/>
              </a:ext>
            </a:extLst>
          </p:cNvPr>
          <p:cNvSpPr txBox="1">
            <a:spLocks/>
          </p:cNvSpPr>
          <p:nvPr/>
        </p:nvSpPr>
        <p:spPr>
          <a:xfrm>
            <a:off x="821636" y="4530257"/>
            <a:ext cx="7328451" cy="1477328"/>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09575" indent="-409575" algn="l"/>
            <a:r>
              <a:rPr lang="en-US" sz="2400" dirty="0">
                <a:solidFill>
                  <a:schemeClr val="tx2"/>
                </a:solidFill>
              </a:rPr>
              <a:t>3) Provide us with a format to help us be </a:t>
            </a:r>
            <a:r>
              <a:rPr lang="en-US" sz="2400" b="1" i="1" dirty="0">
                <a:solidFill>
                  <a:schemeClr val="tx2"/>
                </a:solidFill>
              </a:rPr>
              <a:t>intentional</a:t>
            </a:r>
            <a:r>
              <a:rPr lang="en-US" sz="2400" dirty="0">
                <a:solidFill>
                  <a:schemeClr val="tx2"/>
                </a:solidFill>
              </a:rPr>
              <a:t> when working with families. Using skills intentionally helps us become more efficient and more effective in the work that we do.</a:t>
            </a:r>
          </a:p>
        </p:txBody>
      </p:sp>
    </p:spTree>
    <p:extLst>
      <p:ext uri="{BB962C8B-B14F-4D97-AF65-F5344CB8AC3E}">
        <p14:creationId xmlns:p14="http://schemas.microsoft.com/office/powerpoint/2010/main" val="1615917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4" name="Title 1">
            <a:extLst>
              <a:ext uri="{FF2B5EF4-FFF2-40B4-BE49-F238E27FC236}">
                <a16:creationId xmlns:a16="http://schemas.microsoft.com/office/drawing/2014/main" id="{F932E62A-66DA-D64D-8999-7831FE19578E}"/>
              </a:ext>
            </a:extLst>
          </p:cNvPr>
          <p:cNvSpPr>
            <a:spLocks noGrp="1"/>
          </p:cNvSpPr>
          <p:nvPr>
            <p:ph type="ctrTitle"/>
          </p:nvPr>
        </p:nvSpPr>
        <p:spPr>
          <a:xfrm>
            <a:off x="1507067" y="1119994"/>
            <a:ext cx="7969442" cy="492443"/>
          </a:xfrm>
        </p:spPr>
        <p:txBody>
          <a:bodyPr wrap="square" lIns="0" tIns="0" rIns="0" bIns="0">
            <a:spAutoFit/>
          </a:bodyPr>
          <a:lstStyle/>
          <a:p>
            <a:pPr algn="ctr"/>
            <a:r>
              <a:rPr lang="en-US" sz="3200" b="1" u="sng">
                <a:solidFill>
                  <a:schemeClr val="tx2"/>
                </a:solidFill>
              </a:rPr>
              <a:t>O = OPEN-ENDED QUESTIONS</a:t>
            </a:r>
            <a:endParaRPr lang="en-US" sz="3200" b="1">
              <a:solidFill>
                <a:schemeClr val="tx2"/>
              </a:solidFill>
            </a:endParaRPr>
          </a:p>
        </p:txBody>
      </p:sp>
      <p:sp>
        <p:nvSpPr>
          <p:cNvPr id="3" name="TextBox 2">
            <a:extLst>
              <a:ext uri="{FF2B5EF4-FFF2-40B4-BE49-F238E27FC236}">
                <a16:creationId xmlns:a16="http://schemas.microsoft.com/office/drawing/2014/main" id="{95934944-CAEB-FA47-8E57-466B763BFDE2}"/>
              </a:ext>
            </a:extLst>
          </p:cNvPr>
          <p:cNvSpPr txBox="1"/>
          <p:nvPr/>
        </p:nvSpPr>
        <p:spPr>
          <a:xfrm>
            <a:off x="4137660" y="2204958"/>
            <a:ext cx="4880670" cy="3533048"/>
          </a:xfrm>
          <a:prstGeom prst="rect">
            <a:avLst/>
          </a:prstGeom>
          <a:noFill/>
        </p:spPr>
        <p:txBody>
          <a:bodyPr wrap="square" rtlCol="0">
            <a:spAutoFit/>
          </a:bodyPr>
          <a:lstStyle/>
          <a:p>
            <a:r>
              <a:rPr lang="en-US" sz="2400" dirty="0"/>
              <a:t>As a professional, one of the most important skills (techniques) you will use with families is open-ended questions. Using this skill effectively can save a lot of time in each session. When you use open-ended questions effectively, the family member is usually doing most of the talking. </a:t>
            </a:r>
          </a:p>
        </p:txBody>
      </p:sp>
      <p:pic>
        <p:nvPicPr>
          <p:cNvPr id="5" name="Picture 4">
            <a:extLst>
              <a:ext uri="{FF2B5EF4-FFF2-40B4-BE49-F238E27FC236}">
                <a16:creationId xmlns:a16="http://schemas.microsoft.com/office/drawing/2014/main" id="{6A3DD98C-0C7C-6F48-9A4F-6C95A876CF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2606" y="2603309"/>
            <a:ext cx="3111509" cy="2308324"/>
          </a:xfrm>
          <a:prstGeom prst="rect">
            <a:avLst/>
          </a:prstGeom>
        </p:spPr>
      </p:pic>
    </p:spTree>
    <p:extLst>
      <p:ext uri="{BB962C8B-B14F-4D97-AF65-F5344CB8AC3E}">
        <p14:creationId xmlns:p14="http://schemas.microsoft.com/office/powerpoint/2010/main" val="40048393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3" name="TextBox 2">
            <a:extLst>
              <a:ext uri="{FF2B5EF4-FFF2-40B4-BE49-F238E27FC236}">
                <a16:creationId xmlns:a16="http://schemas.microsoft.com/office/drawing/2014/main" id="{D3B0ADE6-65A3-B142-BB46-E6A33FF49787}"/>
              </a:ext>
            </a:extLst>
          </p:cNvPr>
          <p:cNvSpPr txBox="1"/>
          <p:nvPr/>
        </p:nvSpPr>
        <p:spPr>
          <a:xfrm>
            <a:off x="869965" y="1042692"/>
            <a:ext cx="8653331" cy="553998"/>
          </a:xfrm>
          <a:prstGeom prst="rect">
            <a:avLst/>
          </a:prstGeom>
          <a:noFill/>
        </p:spPr>
        <p:txBody>
          <a:bodyPr wrap="none" rtlCol="0">
            <a:spAutoFit/>
          </a:bodyPr>
          <a:lstStyle/>
          <a:p>
            <a:r>
              <a:rPr lang="en-US" sz="3000" u="sng"/>
              <a:t>The purpose of using open-ended questions is to:</a:t>
            </a:r>
          </a:p>
        </p:txBody>
      </p:sp>
      <p:sp>
        <p:nvSpPr>
          <p:cNvPr id="6" name="TextBox 5">
            <a:extLst>
              <a:ext uri="{FF2B5EF4-FFF2-40B4-BE49-F238E27FC236}">
                <a16:creationId xmlns:a16="http://schemas.microsoft.com/office/drawing/2014/main" id="{B84FD8B5-7222-2044-B552-617BF6EE79E6}"/>
              </a:ext>
            </a:extLst>
          </p:cNvPr>
          <p:cNvSpPr txBox="1"/>
          <p:nvPr/>
        </p:nvSpPr>
        <p:spPr>
          <a:xfrm>
            <a:off x="618604" y="1911854"/>
            <a:ext cx="9401933" cy="400110"/>
          </a:xfrm>
          <a:prstGeom prst="rect">
            <a:avLst/>
          </a:prstGeom>
          <a:noFill/>
        </p:spPr>
        <p:txBody>
          <a:bodyPr wrap="none" rtlCol="0">
            <a:spAutoFit/>
          </a:bodyPr>
          <a:lstStyle/>
          <a:p>
            <a:pPr marL="342900" indent="-342900">
              <a:buFont typeface="Arial" panose="020B0604020202020204" pitchFamily="34" charset="0"/>
              <a:buChar char="•"/>
            </a:pPr>
            <a:r>
              <a:rPr lang="en-US" sz="2000"/>
              <a:t>Establish a safe environment, and build trusting and respectful relationships.</a:t>
            </a:r>
          </a:p>
        </p:txBody>
      </p:sp>
      <p:sp>
        <p:nvSpPr>
          <p:cNvPr id="8" name="TextBox 7">
            <a:extLst>
              <a:ext uri="{FF2B5EF4-FFF2-40B4-BE49-F238E27FC236}">
                <a16:creationId xmlns:a16="http://schemas.microsoft.com/office/drawing/2014/main" id="{B03F76E9-2080-9E4A-8AF2-DB3F58279D98}"/>
              </a:ext>
            </a:extLst>
          </p:cNvPr>
          <p:cNvSpPr txBox="1"/>
          <p:nvPr/>
        </p:nvSpPr>
        <p:spPr>
          <a:xfrm>
            <a:off x="618604" y="2451310"/>
            <a:ext cx="8076250" cy="400110"/>
          </a:xfrm>
          <a:prstGeom prst="rect">
            <a:avLst/>
          </a:prstGeom>
          <a:noFill/>
        </p:spPr>
        <p:txBody>
          <a:bodyPr wrap="none" rtlCol="0">
            <a:spAutoFit/>
          </a:bodyPr>
          <a:lstStyle/>
          <a:p>
            <a:pPr marL="342900" indent="-342900">
              <a:buFont typeface="Arial" panose="020B0604020202020204" pitchFamily="34" charset="0"/>
              <a:buChar char="•"/>
            </a:pPr>
            <a:r>
              <a:rPr lang="en-US" sz="2000" dirty="0"/>
              <a:t>Explore, clarify and gain an understanding of your family’s world.</a:t>
            </a:r>
          </a:p>
        </p:txBody>
      </p:sp>
      <p:sp>
        <p:nvSpPr>
          <p:cNvPr id="9" name="TextBox 8">
            <a:extLst>
              <a:ext uri="{FF2B5EF4-FFF2-40B4-BE49-F238E27FC236}">
                <a16:creationId xmlns:a16="http://schemas.microsoft.com/office/drawing/2014/main" id="{3B05810C-BD33-0E43-8C19-048DF2354AFA}"/>
              </a:ext>
            </a:extLst>
          </p:cNvPr>
          <p:cNvSpPr txBox="1"/>
          <p:nvPr/>
        </p:nvSpPr>
        <p:spPr>
          <a:xfrm>
            <a:off x="618604" y="2990766"/>
            <a:ext cx="10033516" cy="400110"/>
          </a:xfrm>
          <a:prstGeom prst="rect">
            <a:avLst/>
          </a:prstGeom>
          <a:noFill/>
        </p:spPr>
        <p:txBody>
          <a:bodyPr wrap="none" rtlCol="0">
            <a:spAutoFit/>
          </a:bodyPr>
          <a:lstStyle/>
          <a:p>
            <a:pPr marL="342900" indent="-342900">
              <a:buFont typeface="Arial" panose="020B0604020202020204" pitchFamily="34" charset="0"/>
              <a:buChar char="•"/>
            </a:pPr>
            <a:r>
              <a:rPr lang="en-US" sz="2000" dirty="0"/>
              <a:t>Learn about the family’s past experience, feelings, thoughts, beliefs, &amp; behaviors.</a:t>
            </a:r>
          </a:p>
        </p:txBody>
      </p:sp>
      <p:sp>
        <p:nvSpPr>
          <p:cNvPr id="11" name="TextBox 10">
            <a:extLst>
              <a:ext uri="{FF2B5EF4-FFF2-40B4-BE49-F238E27FC236}">
                <a16:creationId xmlns:a16="http://schemas.microsoft.com/office/drawing/2014/main" id="{DF7D5605-203C-F749-978F-3B73F7BEE2D3}"/>
              </a:ext>
            </a:extLst>
          </p:cNvPr>
          <p:cNvSpPr txBox="1"/>
          <p:nvPr/>
        </p:nvSpPr>
        <p:spPr>
          <a:xfrm>
            <a:off x="618604" y="3530222"/>
            <a:ext cx="7789312" cy="400110"/>
          </a:xfrm>
          <a:prstGeom prst="rect">
            <a:avLst/>
          </a:prstGeom>
          <a:noFill/>
        </p:spPr>
        <p:txBody>
          <a:bodyPr wrap="none" rtlCol="0">
            <a:spAutoFit/>
          </a:bodyPr>
          <a:lstStyle/>
          <a:p>
            <a:pPr marL="342900" indent="-342900">
              <a:buFont typeface="Arial" panose="020B0604020202020204" pitchFamily="34" charset="0"/>
              <a:buChar char="•"/>
            </a:pPr>
            <a:r>
              <a:rPr lang="en-US" sz="2000" dirty="0"/>
              <a:t>Gather information – family members do most of the talking.</a:t>
            </a:r>
          </a:p>
        </p:txBody>
      </p:sp>
      <p:sp>
        <p:nvSpPr>
          <p:cNvPr id="12" name="TextBox 11">
            <a:extLst>
              <a:ext uri="{FF2B5EF4-FFF2-40B4-BE49-F238E27FC236}">
                <a16:creationId xmlns:a16="http://schemas.microsoft.com/office/drawing/2014/main" id="{D05639BE-4044-664B-932F-7432AD92F992}"/>
              </a:ext>
            </a:extLst>
          </p:cNvPr>
          <p:cNvSpPr txBox="1"/>
          <p:nvPr/>
        </p:nvSpPr>
        <p:spPr>
          <a:xfrm>
            <a:off x="618604" y="4069679"/>
            <a:ext cx="5580374" cy="400110"/>
          </a:xfrm>
          <a:prstGeom prst="rect">
            <a:avLst/>
          </a:prstGeom>
          <a:noFill/>
        </p:spPr>
        <p:txBody>
          <a:bodyPr wrap="none" rtlCol="0">
            <a:spAutoFit/>
          </a:bodyPr>
          <a:lstStyle/>
          <a:p>
            <a:pPr marL="342900" indent="-342900">
              <a:buFont typeface="Arial" panose="020B0604020202020204" pitchFamily="34" charset="0"/>
              <a:buChar char="•"/>
            </a:pPr>
            <a:r>
              <a:rPr lang="en-US" sz="2000" dirty="0"/>
              <a:t>Help the family make an informed decision.</a:t>
            </a:r>
          </a:p>
        </p:txBody>
      </p:sp>
    </p:spTree>
    <p:extLst>
      <p:ext uri="{BB962C8B-B14F-4D97-AF65-F5344CB8AC3E}">
        <p14:creationId xmlns:p14="http://schemas.microsoft.com/office/powerpoint/2010/main" val="1495597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1"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5606925" y="173530"/>
            <a:ext cx="4174385" cy="307777"/>
          </a:xfrm>
        </p:spPr>
        <p:txBody>
          <a:bodyPr wrap="square" lIns="0" tIns="0" rIns="0" bIns="0">
            <a:spAutoFit/>
          </a:bodyPr>
          <a:lstStyle/>
          <a:p>
            <a:pPr algn="ctr"/>
            <a:r>
              <a:rPr lang="en-US" sz="2000">
                <a:solidFill>
                  <a:schemeClr val="tx2"/>
                </a:solidFill>
              </a:rPr>
              <a:t>O = Open-ended questions</a:t>
            </a:r>
          </a:p>
        </p:txBody>
      </p:sp>
      <p:grpSp>
        <p:nvGrpSpPr>
          <p:cNvPr id="25" name="Group 24">
            <a:extLst>
              <a:ext uri="{FF2B5EF4-FFF2-40B4-BE49-F238E27FC236}">
                <a16:creationId xmlns:a16="http://schemas.microsoft.com/office/drawing/2014/main" id="{91BCFC57-B0EA-FE45-ADEE-A1095AC11DB1}"/>
              </a:ext>
            </a:extLst>
          </p:cNvPr>
          <p:cNvGrpSpPr/>
          <p:nvPr/>
        </p:nvGrpSpPr>
        <p:grpSpPr>
          <a:xfrm>
            <a:off x="999257" y="980473"/>
            <a:ext cx="7376448" cy="1294939"/>
            <a:chOff x="3332761" y="1123694"/>
            <a:chExt cx="6219012" cy="1876418"/>
          </a:xfrm>
        </p:grpSpPr>
        <p:sp>
          <p:nvSpPr>
            <p:cNvPr id="16" name="TextBox 15">
              <a:extLst>
                <a:ext uri="{FF2B5EF4-FFF2-40B4-BE49-F238E27FC236}">
                  <a16:creationId xmlns:a16="http://schemas.microsoft.com/office/drawing/2014/main" id="{84E12258-B2B4-D74D-A4EC-B548E93E1E01}"/>
                </a:ext>
              </a:extLst>
            </p:cNvPr>
            <p:cNvSpPr txBox="1"/>
            <p:nvPr/>
          </p:nvSpPr>
          <p:spPr>
            <a:xfrm>
              <a:off x="3332761" y="1814682"/>
              <a:ext cx="2002304" cy="668971"/>
            </a:xfrm>
            <a:prstGeom prst="rect">
              <a:avLst/>
            </a:prstGeom>
            <a:noFill/>
          </p:spPr>
          <p:txBody>
            <a:bodyPr wrap="square" rtlCol="0">
              <a:spAutoFit/>
            </a:bodyPr>
            <a:lstStyle/>
            <a:p>
              <a:pPr lvl="0" algn="r"/>
              <a:r>
                <a:rPr lang="en-US" sz="2400">
                  <a:solidFill>
                    <a:srgbClr val="2C3C43"/>
                  </a:solidFill>
                </a:rPr>
                <a:t>Examples</a:t>
              </a:r>
              <a:endParaRPr lang="en-US" sz="2400" b="1">
                <a:solidFill>
                  <a:srgbClr val="2C3C43"/>
                </a:solidFill>
              </a:endParaRPr>
            </a:p>
          </p:txBody>
        </p:sp>
        <p:graphicFrame>
          <p:nvGraphicFramePr>
            <p:cNvPr id="20" name="Diagram 19">
              <a:extLst>
                <a:ext uri="{FF2B5EF4-FFF2-40B4-BE49-F238E27FC236}">
                  <a16:creationId xmlns:a16="http://schemas.microsoft.com/office/drawing/2014/main" id="{3A6F896D-40BB-AC41-B0A6-1D25967E9AF0}"/>
                </a:ext>
              </a:extLst>
            </p:cNvPr>
            <p:cNvGraphicFramePr>
              <a:graphicFrameLocks noChangeAspect="1"/>
            </p:cNvGraphicFramePr>
            <p:nvPr>
              <p:extLst>
                <p:ext uri="{D42A27DB-BD31-4B8C-83A1-F6EECF244321}">
                  <p14:modId xmlns:p14="http://schemas.microsoft.com/office/powerpoint/2010/main" val="3995860974"/>
                </p:ext>
              </p:extLst>
            </p:nvPr>
          </p:nvGraphicFramePr>
          <p:xfrm>
            <a:off x="5594964" y="1123694"/>
            <a:ext cx="3956809" cy="187641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
        <p:nvSpPr>
          <p:cNvPr id="10" name="TextBox 9">
            <a:extLst>
              <a:ext uri="{FF2B5EF4-FFF2-40B4-BE49-F238E27FC236}">
                <a16:creationId xmlns:a16="http://schemas.microsoft.com/office/drawing/2014/main" id="{E67C265B-F303-7D43-B4E1-911C6483CE8D}"/>
              </a:ext>
            </a:extLst>
          </p:cNvPr>
          <p:cNvSpPr txBox="1"/>
          <p:nvPr/>
        </p:nvSpPr>
        <p:spPr>
          <a:xfrm>
            <a:off x="937260" y="127363"/>
            <a:ext cx="4521431" cy="400110"/>
          </a:xfrm>
          <a:prstGeom prst="rect">
            <a:avLst/>
          </a:prstGeom>
          <a:noFill/>
        </p:spPr>
        <p:txBody>
          <a:bodyPr wrap="square" rtlCol="0">
            <a:spAutoFit/>
          </a:bodyPr>
          <a:lstStyle/>
          <a:p>
            <a:pPr>
              <a:spcAft>
                <a:spcPts val="600"/>
              </a:spcAft>
            </a:pPr>
            <a:r>
              <a:rPr lang="en-US" sz="2000" dirty="0"/>
              <a:t>Motivational Interviewing for Families</a:t>
            </a:r>
          </a:p>
        </p:txBody>
      </p:sp>
      <p:grpSp>
        <p:nvGrpSpPr>
          <p:cNvPr id="8" name="Group 7">
            <a:extLst>
              <a:ext uri="{FF2B5EF4-FFF2-40B4-BE49-F238E27FC236}">
                <a16:creationId xmlns:a16="http://schemas.microsoft.com/office/drawing/2014/main" id="{6FFCEAF1-0086-5745-BD49-482ED67A786B}"/>
              </a:ext>
            </a:extLst>
          </p:cNvPr>
          <p:cNvGrpSpPr/>
          <p:nvPr/>
        </p:nvGrpSpPr>
        <p:grpSpPr>
          <a:xfrm>
            <a:off x="668079" y="2789772"/>
            <a:ext cx="9111648" cy="830997"/>
            <a:chOff x="3924618" y="1043076"/>
            <a:chExt cx="5787039" cy="1588518"/>
          </a:xfrm>
        </p:grpSpPr>
        <p:sp>
          <p:nvSpPr>
            <p:cNvPr id="9" name="TextBox 8">
              <a:extLst>
                <a:ext uri="{FF2B5EF4-FFF2-40B4-BE49-F238E27FC236}">
                  <a16:creationId xmlns:a16="http://schemas.microsoft.com/office/drawing/2014/main" id="{545B52D5-B8F7-D448-88AB-085904122BC2}"/>
                </a:ext>
              </a:extLst>
            </p:cNvPr>
            <p:cNvSpPr txBox="1"/>
            <p:nvPr/>
          </p:nvSpPr>
          <p:spPr>
            <a:xfrm>
              <a:off x="3924618" y="1043076"/>
              <a:ext cx="2551819" cy="1588518"/>
            </a:xfrm>
            <a:prstGeom prst="rect">
              <a:avLst/>
            </a:prstGeom>
            <a:noFill/>
          </p:spPr>
          <p:txBody>
            <a:bodyPr wrap="square" rtlCol="0">
              <a:spAutoFit/>
            </a:bodyPr>
            <a:lstStyle/>
            <a:p>
              <a:pPr lvl="0" algn="r"/>
              <a:r>
                <a:rPr lang="en-US" sz="2400">
                  <a:solidFill>
                    <a:srgbClr val="2C3C43"/>
                  </a:solidFill>
                </a:rPr>
                <a:t>Sometimes closed questions are appropriate</a:t>
              </a:r>
              <a:endParaRPr lang="en-US" sz="2400" b="1">
                <a:solidFill>
                  <a:srgbClr val="2C3C43"/>
                </a:solidFill>
              </a:endParaRPr>
            </a:p>
          </p:txBody>
        </p:sp>
        <p:graphicFrame>
          <p:nvGraphicFramePr>
            <p:cNvPr id="11" name="Diagram 10">
              <a:extLst>
                <a:ext uri="{FF2B5EF4-FFF2-40B4-BE49-F238E27FC236}">
                  <a16:creationId xmlns:a16="http://schemas.microsoft.com/office/drawing/2014/main" id="{EF23A361-6899-B742-9DFB-77F914673134}"/>
                </a:ext>
              </a:extLst>
            </p:cNvPr>
            <p:cNvGraphicFramePr>
              <a:graphicFrameLocks noChangeAspect="1"/>
            </p:cNvGraphicFramePr>
            <p:nvPr>
              <p:extLst>
                <p:ext uri="{D42A27DB-BD31-4B8C-83A1-F6EECF244321}">
                  <p14:modId xmlns:p14="http://schemas.microsoft.com/office/powerpoint/2010/main" val="2257629552"/>
                </p:ext>
              </p:extLst>
            </p:nvPr>
          </p:nvGraphicFramePr>
          <p:xfrm>
            <a:off x="6863711" y="1123695"/>
            <a:ext cx="2847946" cy="115265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grpSp>
        <p:nvGrpSpPr>
          <p:cNvPr id="5" name="Group 4">
            <a:extLst>
              <a:ext uri="{FF2B5EF4-FFF2-40B4-BE49-F238E27FC236}">
                <a16:creationId xmlns:a16="http://schemas.microsoft.com/office/drawing/2014/main" id="{0FD3C275-F63C-CC4E-9100-A93B2AF4BC67}"/>
              </a:ext>
            </a:extLst>
          </p:cNvPr>
          <p:cNvGrpSpPr/>
          <p:nvPr/>
        </p:nvGrpSpPr>
        <p:grpSpPr>
          <a:xfrm>
            <a:off x="391886" y="4269636"/>
            <a:ext cx="9183188" cy="2032720"/>
            <a:chOff x="0" y="4374136"/>
            <a:chExt cx="9183189" cy="2032720"/>
          </a:xfrm>
        </p:grpSpPr>
        <p:sp>
          <p:nvSpPr>
            <p:cNvPr id="13" name="TextBox 12">
              <a:extLst>
                <a:ext uri="{FF2B5EF4-FFF2-40B4-BE49-F238E27FC236}">
                  <a16:creationId xmlns:a16="http://schemas.microsoft.com/office/drawing/2014/main" id="{045B6400-1920-D84A-8140-111CC7C74262}"/>
                </a:ext>
              </a:extLst>
            </p:cNvPr>
            <p:cNvSpPr txBox="1"/>
            <p:nvPr/>
          </p:nvSpPr>
          <p:spPr>
            <a:xfrm>
              <a:off x="0" y="4558616"/>
              <a:ext cx="2602128" cy="1569660"/>
            </a:xfrm>
            <a:prstGeom prst="rect">
              <a:avLst/>
            </a:prstGeom>
            <a:noFill/>
          </p:spPr>
          <p:txBody>
            <a:bodyPr wrap="square" rtlCol="0">
              <a:spAutoFit/>
            </a:bodyPr>
            <a:lstStyle/>
            <a:p>
              <a:pPr lvl="0" algn="ctr"/>
              <a:r>
                <a:rPr lang="en-US" sz="2400">
                  <a:solidFill>
                    <a:srgbClr val="2C3C43"/>
                  </a:solidFill>
                </a:rPr>
                <a:t>Avoid “why” questions; use “How” or “What” instead.</a:t>
              </a:r>
              <a:endParaRPr lang="en-US" sz="2400" b="1">
                <a:solidFill>
                  <a:srgbClr val="2C3C43"/>
                </a:solidFill>
              </a:endParaRPr>
            </a:p>
          </p:txBody>
        </p:sp>
        <p:graphicFrame>
          <p:nvGraphicFramePr>
            <p:cNvPr id="3" name="Diagram 2">
              <a:extLst>
                <a:ext uri="{FF2B5EF4-FFF2-40B4-BE49-F238E27FC236}">
                  <a16:creationId xmlns:a16="http://schemas.microsoft.com/office/drawing/2014/main" id="{9F5F8B67-C0FE-A542-BF37-73C3D7357DBF}"/>
                </a:ext>
              </a:extLst>
            </p:cNvPr>
            <p:cNvGraphicFramePr/>
            <p:nvPr>
              <p:extLst>
                <p:ext uri="{D42A27DB-BD31-4B8C-83A1-F6EECF244321}">
                  <p14:modId xmlns:p14="http://schemas.microsoft.com/office/powerpoint/2010/main" val="1852353331"/>
                </p:ext>
              </p:extLst>
            </p:nvPr>
          </p:nvGraphicFramePr>
          <p:xfrm>
            <a:off x="2712827" y="4374136"/>
            <a:ext cx="6470362" cy="203272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pSp>
    </p:spTree>
    <p:extLst>
      <p:ext uri="{BB962C8B-B14F-4D97-AF65-F5344CB8AC3E}">
        <p14:creationId xmlns:p14="http://schemas.microsoft.com/office/powerpoint/2010/main" val="331764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4" name="Title 1">
            <a:extLst>
              <a:ext uri="{FF2B5EF4-FFF2-40B4-BE49-F238E27FC236}">
                <a16:creationId xmlns:a16="http://schemas.microsoft.com/office/drawing/2014/main" id="{F932E62A-66DA-D64D-8999-7831FE19578E}"/>
              </a:ext>
            </a:extLst>
          </p:cNvPr>
          <p:cNvSpPr>
            <a:spLocks noGrp="1"/>
          </p:cNvSpPr>
          <p:nvPr>
            <p:ph type="ctrTitle"/>
          </p:nvPr>
        </p:nvSpPr>
        <p:spPr>
          <a:xfrm>
            <a:off x="1507067" y="1119994"/>
            <a:ext cx="7969442" cy="492443"/>
          </a:xfrm>
        </p:spPr>
        <p:txBody>
          <a:bodyPr wrap="square" lIns="0" tIns="0" rIns="0" bIns="0">
            <a:spAutoFit/>
          </a:bodyPr>
          <a:lstStyle/>
          <a:p>
            <a:pPr algn="ctr"/>
            <a:r>
              <a:rPr lang="en-US" sz="3200" b="1" u="sng">
                <a:solidFill>
                  <a:schemeClr val="tx2"/>
                </a:solidFill>
              </a:rPr>
              <a:t>A = AFFIRMATIONS</a:t>
            </a:r>
            <a:endParaRPr lang="en-US" sz="3200" b="1">
              <a:solidFill>
                <a:schemeClr val="tx2"/>
              </a:solidFill>
            </a:endParaRPr>
          </a:p>
        </p:txBody>
      </p:sp>
      <p:sp>
        <p:nvSpPr>
          <p:cNvPr id="3" name="TextBox 2">
            <a:extLst>
              <a:ext uri="{FF2B5EF4-FFF2-40B4-BE49-F238E27FC236}">
                <a16:creationId xmlns:a16="http://schemas.microsoft.com/office/drawing/2014/main" id="{95934944-CAEB-FA47-8E57-466B763BFDE2}"/>
              </a:ext>
            </a:extLst>
          </p:cNvPr>
          <p:cNvSpPr txBox="1"/>
          <p:nvPr/>
        </p:nvSpPr>
        <p:spPr>
          <a:xfrm>
            <a:off x="937259" y="2204958"/>
            <a:ext cx="6079187" cy="3416320"/>
          </a:xfrm>
          <a:prstGeom prst="rect">
            <a:avLst/>
          </a:prstGeom>
          <a:noFill/>
        </p:spPr>
        <p:txBody>
          <a:bodyPr wrap="square" rtlCol="0">
            <a:spAutoFit/>
          </a:bodyPr>
          <a:lstStyle/>
          <a:p>
            <a:r>
              <a:rPr lang="en-US" sz="2400" dirty="0"/>
              <a:t>The skill (technique) that is often forgotten is the simple affirmation statement to a family about what they have already done, or a strength, or ability. An affirmation takes very little time, but it does require that you listen very carefully to what the family is telling you and find opportunities to acknowledge the positive aspects of the family.</a:t>
            </a:r>
          </a:p>
        </p:txBody>
      </p:sp>
      <p:pic>
        <p:nvPicPr>
          <p:cNvPr id="2" name="Picture 1">
            <a:extLst>
              <a:ext uri="{FF2B5EF4-FFF2-40B4-BE49-F238E27FC236}">
                <a16:creationId xmlns:a16="http://schemas.microsoft.com/office/drawing/2014/main" id="{6C88673F-12CF-8947-8225-41CEDFEE074B}"/>
              </a:ext>
            </a:extLst>
          </p:cNvPr>
          <p:cNvPicPr>
            <a:picLocks noChangeAspect="1"/>
          </p:cNvPicPr>
          <p:nvPr/>
        </p:nvPicPr>
        <p:blipFill>
          <a:blip r:embed="rId3"/>
          <a:stretch>
            <a:fillRect/>
          </a:stretch>
        </p:blipFill>
        <p:spPr>
          <a:xfrm>
            <a:off x="7338060" y="2559594"/>
            <a:ext cx="2222500" cy="2235200"/>
          </a:xfrm>
          <a:prstGeom prst="rect">
            <a:avLst/>
          </a:prstGeom>
        </p:spPr>
      </p:pic>
    </p:spTree>
    <p:extLst>
      <p:ext uri="{BB962C8B-B14F-4D97-AF65-F5344CB8AC3E}">
        <p14:creationId xmlns:p14="http://schemas.microsoft.com/office/powerpoint/2010/main" val="30761777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3" name="TextBox 2">
            <a:extLst>
              <a:ext uri="{FF2B5EF4-FFF2-40B4-BE49-F238E27FC236}">
                <a16:creationId xmlns:a16="http://schemas.microsoft.com/office/drawing/2014/main" id="{D3B0ADE6-65A3-B142-BB46-E6A33FF49787}"/>
              </a:ext>
            </a:extLst>
          </p:cNvPr>
          <p:cNvSpPr txBox="1"/>
          <p:nvPr/>
        </p:nvSpPr>
        <p:spPr>
          <a:xfrm>
            <a:off x="869965" y="1042692"/>
            <a:ext cx="8850500" cy="553998"/>
          </a:xfrm>
          <a:prstGeom prst="rect">
            <a:avLst/>
          </a:prstGeom>
          <a:noFill/>
        </p:spPr>
        <p:txBody>
          <a:bodyPr wrap="none" rtlCol="0">
            <a:spAutoFit/>
          </a:bodyPr>
          <a:lstStyle/>
          <a:p>
            <a:r>
              <a:rPr lang="en-US" sz="3000" u="sng"/>
              <a:t>The purpose of using affirmation statements is to:</a:t>
            </a:r>
          </a:p>
        </p:txBody>
      </p:sp>
      <p:sp>
        <p:nvSpPr>
          <p:cNvPr id="6" name="TextBox 5">
            <a:extLst>
              <a:ext uri="{FF2B5EF4-FFF2-40B4-BE49-F238E27FC236}">
                <a16:creationId xmlns:a16="http://schemas.microsoft.com/office/drawing/2014/main" id="{B84FD8B5-7222-2044-B552-617BF6EE79E6}"/>
              </a:ext>
            </a:extLst>
          </p:cNvPr>
          <p:cNvSpPr txBox="1"/>
          <p:nvPr/>
        </p:nvSpPr>
        <p:spPr>
          <a:xfrm>
            <a:off x="649596" y="2111909"/>
            <a:ext cx="9070869"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a:t>Build rapport; demonstrate empathy; affirm exploration into family’s world.</a:t>
            </a:r>
          </a:p>
        </p:txBody>
      </p:sp>
      <p:sp>
        <p:nvSpPr>
          <p:cNvPr id="8" name="TextBox 7">
            <a:extLst>
              <a:ext uri="{FF2B5EF4-FFF2-40B4-BE49-F238E27FC236}">
                <a16:creationId xmlns:a16="http://schemas.microsoft.com/office/drawing/2014/main" id="{B03F76E9-2080-9E4A-8AF2-DB3F58279D98}"/>
              </a:ext>
            </a:extLst>
          </p:cNvPr>
          <p:cNvSpPr txBox="1"/>
          <p:nvPr/>
        </p:nvSpPr>
        <p:spPr>
          <a:xfrm>
            <a:off x="649595" y="3112279"/>
            <a:ext cx="7973589"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a:t>Affirm the family’s past decisions, abilities, and healthy behaviors.</a:t>
            </a:r>
          </a:p>
        </p:txBody>
      </p:sp>
      <p:sp>
        <p:nvSpPr>
          <p:cNvPr id="9" name="TextBox 8">
            <a:extLst>
              <a:ext uri="{FF2B5EF4-FFF2-40B4-BE49-F238E27FC236}">
                <a16:creationId xmlns:a16="http://schemas.microsoft.com/office/drawing/2014/main" id="{3B05810C-BD33-0E43-8C19-048DF2354AFA}"/>
              </a:ext>
            </a:extLst>
          </p:cNvPr>
          <p:cNvSpPr txBox="1"/>
          <p:nvPr/>
        </p:nvSpPr>
        <p:spPr>
          <a:xfrm>
            <a:off x="649596" y="4112649"/>
            <a:ext cx="8850500"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a:t>Build a family’s self-efficacy – an ability to believe they can be responsible for their own decisions and their lives.</a:t>
            </a:r>
          </a:p>
        </p:txBody>
      </p:sp>
    </p:spTree>
    <p:extLst>
      <p:ext uri="{BB962C8B-B14F-4D97-AF65-F5344CB8AC3E}">
        <p14:creationId xmlns:p14="http://schemas.microsoft.com/office/powerpoint/2010/main" val="2132226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1507067" y="1578133"/>
            <a:ext cx="4335468" cy="2875534"/>
          </a:xfrm>
        </p:spPr>
        <p:txBody>
          <a:bodyPr lIns="0" tIns="0" rIns="0" bIns="0">
            <a:normAutofit/>
          </a:bodyPr>
          <a:lstStyle/>
          <a:p>
            <a:pPr>
              <a:lnSpc>
                <a:spcPct val="90000"/>
              </a:lnSpc>
            </a:pPr>
            <a:r>
              <a:rPr lang="en-US" sz="3000">
                <a:solidFill>
                  <a:schemeClr val="tx2"/>
                </a:solidFill>
              </a:rPr>
              <a:t>Motivational Interviewing is an evidence-based communication style that helps people move towards positive change.</a:t>
            </a:r>
          </a:p>
        </p:txBody>
      </p:sp>
      <p:pic>
        <p:nvPicPr>
          <p:cNvPr id="3" name="Picture 2" descr="A close up of a logo&#10;&#10;Description automatically generated">
            <a:extLst>
              <a:ext uri="{FF2B5EF4-FFF2-40B4-BE49-F238E27FC236}">
                <a16:creationId xmlns:a16="http://schemas.microsoft.com/office/drawing/2014/main" id="{D2696761-30CD-874B-98A2-9F46492D5E5D}"/>
              </a:ext>
            </a:extLst>
          </p:cNvPr>
          <p:cNvPicPr>
            <a:picLocks noChangeAspect="1"/>
          </p:cNvPicPr>
          <p:nvPr/>
        </p:nvPicPr>
        <p:blipFill>
          <a:blip r:embed="rId3"/>
          <a:stretch>
            <a:fillRect/>
          </a:stretch>
        </p:blipFill>
        <p:spPr>
          <a:xfrm>
            <a:off x="6095998" y="2406976"/>
            <a:ext cx="3280613" cy="2314747"/>
          </a:xfrm>
          <a:prstGeom prst="rect">
            <a:avLst/>
          </a:prstGeom>
        </p:spPr>
      </p:pic>
      <p:sp>
        <p:nvSpPr>
          <p:cNvPr id="4" name="TextBox 3">
            <a:extLst>
              <a:ext uri="{FF2B5EF4-FFF2-40B4-BE49-F238E27FC236}">
                <a16:creationId xmlns:a16="http://schemas.microsoft.com/office/drawing/2014/main" id="{9A750F08-E196-C948-8A37-2B2B68B0C0DD}"/>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Tree>
    <p:extLst>
      <p:ext uri="{BB962C8B-B14F-4D97-AF65-F5344CB8AC3E}">
        <p14:creationId xmlns:p14="http://schemas.microsoft.com/office/powerpoint/2010/main" val="164381849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Diagram 19">
            <a:extLst>
              <a:ext uri="{FF2B5EF4-FFF2-40B4-BE49-F238E27FC236}">
                <a16:creationId xmlns:a16="http://schemas.microsoft.com/office/drawing/2014/main" id="{3A6F896D-40BB-AC41-B0A6-1D25967E9AF0}"/>
              </a:ext>
            </a:extLst>
          </p:cNvPr>
          <p:cNvGraphicFramePr>
            <a:graphicFrameLocks noChangeAspect="1"/>
          </p:cNvGraphicFramePr>
          <p:nvPr>
            <p:extLst>
              <p:ext uri="{D42A27DB-BD31-4B8C-83A1-F6EECF244321}">
                <p14:modId xmlns:p14="http://schemas.microsoft.com/office/powerpoint/2010/main" val="710883166"/>
              </p:ext>
            </p:extLst>
          </p:nvPr>
        </p:nvGraphicFramePr>
        <p:xfrm>
          <a:off x="1842233" y="1071913"/>
          <a:ext cx="7157434" cy="14742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a:extLst>
              <a:ext uri="{FF2B5EF4-FFF2-40B4-BE49-F238E27FC236}">
                <a16:creationId xmlns:a16="http://schemas.microsoft.com/office/drawing/2014/main" id="{E67C265B-F303-7D43-B4E1-911C6483CE8D}"/>
              </a:ext>
            </a:extLst>
          </p:cNvPr>
          <p:cNvSpPr txBox="1"/>
          <p:nvPr/>
        </p:nvSpPr>
        <p:spPr>
          <a:xfrm>
            <a:off x="937260" y="127363"/>
            <a:ext cx="4521431"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15" name="Title 1">
            <a:extLst>
              <a:ext uri="{FF2B5EF4-FFF2-40B4-BE49-F238E27FC236}">
                <a16:creationId xmlns:a16="http://schemas.microsoft.com/office/drawing/2014/main" id="{AAA2098E-35AD-284C-A056-1940F55727B1}"/>
              </a:ext>
            </a:extLst>
          </p:cNvPr>
          <p:cNvSpPr txBox="1">
            <a:spLocks/>
          </p:cNvSpPr>
          <p:nvPr/>
        </p:nvSpPr>
        <p:spPr>
          <a:xfrm>
            <a:off x="5606925" y="173530"/>
            <a:ext cx="4174385"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000">
                <a:solidFill>
                  <a:schemeClr val="tx2"/>
                </a:solidFill>
              </a:rPr>
              <a:t>A = Affirmations</a:t>
            </a:r>
          </a:p>
        </p:txBody>
      </p:sp>
      <p:sp>
        <p:nvSpPr>
          <p:cNvPr id="13" name="TextBox 12">
            <a:extLst>
              <a:ext uri="{FF2B5EF4-FFF2-40B4-BE49-F238E27FC236}">
                <a16:creationId xmlns:a16="http://schemas.microsoft.com/office/drawing/2014/main" id="{045B6400-1920-D84A-8140-111CC7C74262}"/>
              </a:ext>
            </a:extLst>
          </p:cNvPr>
          <p:cNvSpPr txBox="1"/>
          <p:nvPr/>
        </p:nvSpPr>
        <p:spPr>
          <a:xfrm>
            <a:off x="382360" y="3594941"/>
            <a:ext cx="2545852" cy="1939908"/>
          </a:xfrm>
          <a:prstGeom prst="rect">
            <a:avLst/>
          </a:prstGeom>
          <a:noFill/>
        </p:spPr>
        <p:txBody>
          <a:bodyPr wrap="square" rtlCol="0">
            <a:spAutoFit/>
          </a:bodyPr>
          <a:lstStyle/>
          <a:p>
            <a:pPr lvl="0" algn="ctr"/>
            <a:r>
              <a:rPr lang="en-US" sz="2400">
                <a:solidFill>
                  <a:srgbClr val="2C3C43"/>
                </a:solidFill>
              </a:rPr>
              <a:t>Use statements of appreciation, understanding and positive feedback.</a:t>
            </a:r>
            <a:endParaRPr lang="en-US" sz="2400" b="1">
              <a:solidFill>
                <a:srgbClr val="2C3C43"/>
              </a:solidFill>
            </a:endParaRPr>
          </a:p>
        </p:txBody>
      </p:sp>
      <p:graphicFrame>
        <p:nvGraphicFramePr>
          <p:cNvPr id="7" name="Diagram 6">
            <a:extLst>
              <a:ext uri="{FF2B5EF4-FFF2-40B4-BE49-F238E27FC236}">
                <a16:creationId xmlns:a16="http://schemas.microsoft.com/office/drawing/2014/main" id="{FA6D5147-980D-124A-8C14-222DBB9929A3}"/>
              </a:ext>
            </a:extLst>
          </p:cNvPr>
          <p:cNvGraphicFramePr/>
          <p:nvPr>
            <p:extLst>
              <p:ext uri="{D42A27DB-BD31-4B8C-83A1-F6EECF244321}">
                <p14:modId xmlns:p14="http://schemas.microsoft.com/office/powerpoint/2010/main" val="295930849"/>
              </p:ext>
            </p:extLst>
          </p:nvPr>
        </p:nvGraphicFramePr>
        <p:xfrm>
          <a:off x="2991178" y="2907751"/>
          <a:ext cx="6255271" cy="359383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4063483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0" grpId="0">
        <p:bldAsOne/>
      </p:bldGraphic>
      <p:bldP spid="13" grpId="0"/>
      <p:bldGraphic spid="7"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4" name="Title 1">
            <a:extLst>
              <a:ext uri="{FF2B5EF4-FFF2-40B4-BE49-F238E27FC236}">
                <a16:creationId xmlns:a16="http://schemas.microsoft.com/office/drawing/2014/main" id="{F932E62A-66DA-D64D-8999-7831FE19578E}"/>
              </a:ext>
            </a:extLst>
          </p:cNvPr>
          <p:cNvSpPr>
            <a:spLocks noGrp="1"/>
          </p:cNvSpPr>
          <p:nvPr>
            <p:ph type="ctrTitle"/>
          </p:nvPr>
        </p:nvSpPr>
        <p:spPr>
          <a:xfrm>
            <a:off x="1494004" y="976843"/>
            <a:ext cx="7969442" cy="492443"/>
          </a:xfrm>
        </p:spPr>
        <p:txBody>
          <a:bodyPr wrap="square" lIns="0" tIns="0" rIns="0" bIns="0">
            <a:spAutoFit/>
          </a:bodyPr>
          <a:lstStyle/>
          <a:p>
            <a:pPr algn="ctr"/>
            <a:r>
              <a:rPr lang="en-US" sz="3200" b="1" u="sng">
                <a:solidFill>
                  <a:schemeClr val="tx2"/>
                </a:solidFill>
              </a:rPr>
              <a:t>R = REFLECTIVE LISTENING</a:t>
            </a:r>
            <a:endParaRPr lang="en-US" sz="3200" b="1">
              <a:solidFill>
                <a:schemeClr val="tx2"/>
              </a:solidFill>
            </a:endParaRPr>
          </a:p>
        </p:txBody>
      </p:sp>
      <p:sp>
        <p:nvSpPr>
          <p:cNvPr id="3" name="TextBox 2">
            <a:extLst>
              <a:ext uri="{FF2B5EF4-FFF2-40B4-BE49-F238E27FC236}">
                <a16:creationId xmlns:a16="http://schemas.microsoft.com/office/drawing/2014/main" id="{95934944-CAEB-FA47-8E57-466B763BFDE2}"/>
              </a:ext>
            </a:extLst>
          </p:cNvPr>
          <p:cNvSpPr txBox="1"/>
          <p:nvPr/>
        </p:nvSpPr>
        <p:spPr>
          <a:xfrm>
            <a:off x="796834" y="1802076"/>
            <a:ext cx="9052560" cy="3416320"/>
          </a:xfrm>
          <a:prstGeom prst="rect">
            <a:avLst/>
          </a:prstGeom>
          <a:noFill/>
        </p:spPr>
        <p:txBody>
          <a:bodyPr wrap="square" rtlCol="0">
            <a:spAutoFit/>
          </a:bodyPr>
          <a:lstStyle/>
          <a:p>
            <a:r>
              <a:rPr lang="en-US" sz="2400" dirty="0"/>
              <a:t>The most challenging skill (technique) is to listen reflectively. This skill also requires that you listen very carefully, observe the person’s body language and behavior and reflect using your own words and perceptions.</a:t>
            </a:r>
          </a:p>
          <a:p>
            <a:endParaRPr lang="en-US" sz="2400" dirty="0"/>
          </a:p>
          <a:p>
            <a:r>
              <a:rPr lang="en-US" sz="2400" dirty="0"/>
              <a:t>Using this skill effectively promotes the most movement in a family’s awareness. This part of your intervention can help a family make more intentional decisions and consider behavior changes.</a:t>
            </a:r>
          </a:p>
        </p:txBody>
      </p:sp>
      <p:pic>
        <p:nvPicPr>
          <p:cNvPr id="5" name="Picture 4">
            <a:extLst>
              <a:ext uri="{FF2B5EF4-FFF2-40B4-BE49-F238E27FC236}">
                <a16:creationId xmlns:a16="http://schemas.microsoft.com/office/drawing/2014/main" id="{563EC115-E77C-3848-97B0-C8BC0F109D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3744" y="5055924"/>
            <a:ext cx="3523382" cy="1567905"/>
          </a:xfrm>
          <a:prstGeom prst="rect">
            <a:avLst/>
          </a:prstGeom>
        </p:spPr>
      </p:pic>
    </p:spTree>
    <p:extLst>
      <p:ext uri="{BB962C8B-B14F-4D97-AF65-F5344CB8AC3E}">
        <p14:creationId xmlns:p14="http://schemas.microsoft.com/office/powerpoint/2010/main" val="29774802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3" name="TextBox 2">
            <a:extLst>
              <a:ext uri="{FF2B5EF4-FFF2-40B4-BE49-F238E27FC236}">
                <a16:creationId xmlns:a16="http://schemas.microsoft.com/office/drawing/2014/main" id="{D3B0ADE6-65A3-B142-BB46-E6A33FF49787}"/>
              </a:ext>
            </a:extLst>
          </p:cNvPr>
          <p:cNvSpPr txBox="1"/>
          <p:nvPr/>
        </p:nvSpPr>
        <p:spPr>
          <a:xfrm>
            <a:off x="1170411" y="819957"/>
            <a:ext cx="8125942" cy="553998"/>
          </a:xfrm>
          <a:prstGeom prst="rect">
            <a:avLst/>
          </a:prstGeom>
          <a:noFill/>
        </p:spPr>
        <p:txBody>
          <a:bodyPr wrap="none" rtlCol="0">
            <a:spAutoFit/>
          </a:bodyPr>
          <a:lstStyle/>
          <a:p>
            <a:r>
              <a:rPr lang="en-US" sz="3000" u="sng" dirty="0"/>
              <a:t>The purpose of using reflective listening is to:</a:t>
            </a:r>
          </a:p>
        </p:txBody>
      </p:sp>
      <p:sp>
        <p:nvSpPr>
          <p:cNvPr id="6" name="TextBox 5">
            <a:extLst>
              <a:ext uri="{FF2B5EF4-FFF2-40B4-BE49-F238E27FC236}">
                <a16:creationId xmlns:a16="http://schemas.microsoft.com/office/drawing/2014/main" id="{B84FD8B5-7222-2044-B552-617BF6EE79E6}"/>
              </a:ext>
            </a:extLst>
          </p:cNvPr>
          <p:cNvSpPr txBox="1"/>
          <p:nvPr/>
        </p:nvSpPr>
        <p:spPr>
          <a:xfrm>
            <a:off x="1170411" y="1666439"/>
            <a:ext cx="8291405"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a:t>Demonstrate to the family that you are listening and trying to understand their situation.</a:t>
            </a:r>
          </a:p>
        </p:txBody>
      </p:sp>
      <p:sp>
        <p:nvSpPr>
          <p:cNvPr id="8" name="TextBox 7">
            <a:extLst>
              <a:ext uri="{FF2B5EF4-FFF2-40B4-BE49-F238E27FC236}">
                <a16:creationId xmlns:a16="http://schemas.microsoft.com/office/drawing/2014/main" id="{B03F76E9-2080-9E4A-8AF2-DB3F58279D98}"/>
              </a:ext>
            </a:extLst>
          </p:cNvPr>
          <p:cNvSpPr txBox="1"/>
          <p:nvPr/>
        </p:nvSpPr>
        <p:spPr>
          <a:xfrm>
            <a:off x="1170411" y="2666809"/>
            <a:ext cx="7307383"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a:t>Offer the family an opportunity to “hear” their own words, feelings and behaviors reflected back to them.</a:t>
            </a:r>
          </a:p>
        </p:txBody>
      </p:sp>
      <p:sp>
        <p:nvSpPr>
          <p:cNvPr id="9" name="TextBox 8">
            <a:extLst>
              <a:ext uri="{FF2B5EF4-FFF2-40B4-BE49-F238E27FC236}">
                <a16:creationId xmlns:a16="http://schemas.microsoft.com/office/drawing/2014/main" id="{3B05810C-BD33-0E43-8C19-048DF2354AFA}"/>
              </a:ext>
            </a:extLst>
          </p:cNvPr>
          <p:cNvSpPr txBox="1"/>
          <p:nvPr/>
        </p:nvSpPr>
        <p:spPr>
          <a:xfrm>
            <a:off x="1170411" y="3667179"/>
            <a:ext cx="8133185" cy="400110"/>
          </a:xfrm>
          <a:prstGeom prst="rect">
            <a:avLst/>
          </a:prstGeom>
          <a:noFill/>
        </p:spPr>
        <p:txBody>
          <a:bodyPr wrap="square" rtlCol="0">
            <a:spAutoFit/>
          </a:bodyPr>
          <a:lstStyle/>
          <a:p>
            <a:pPr marL="342900" indent="-342900">
              <a:buFont typeface="Arial" panose="020B0604020202020204" pitchFamily="34" charset="0"/>
              <a:buChar char="•"/>
            </a:pPr>
            <a:r>
              <a:rPr lang="en-US" sz="2000" dirty="0"/>
              <a:t>Reflect the family’s thoughts, feelings and behaviors.</a:t>
            </a:r>
          </a:p>
        </p:txBody>
      </p:sp>
      <p:sp>
        <p:nvSpPr>
          <p:cNvPr id="7" name="TextBox 6">
            <a:extLst>
              <a:ext uri="{FF2B5EF4-FFF2-40B4-BE49-F238E27FC236}">
                <a16:creationId xmlns:a16="http://schemas.microsoft.com/office/drawing/2014/main" id="{37C8B471-FB0C-F14E-98BB-C01056831FF0}"/>
              </a:ext>
            </a:extLst>
          </p:cNvPr>
          <p:cNvSpPr txBox="1"/>
          <p:nvPr/>
        </p:nvSpPr>
        <p:spPr>
          <a:xfrm>
            <a:off x="1170411" y="4500847"/>
            <a:ext cx="8133185" cy="707886"/>
          </a:xfrm>
          <a:prstGeom prst="rect">
            <a:avLst/>
          </a:prstGeom>
          <a:noFill/>
        </p:spPr>
        <p:txBody>
          <a:bodyPr wrap="square" rtlCol="0">
            <a:spAutoFit/>
          </a:bodyPr>
          <a:lstStyle/>
          <a:p>
            <a:pPr marL="342900" indent="-342900">
              <a:buFont typeface="Arial" panose="020B0604020202020204" pitchFamily="34" charset="0"/>
              <a:buChar char="•"/>
            </a:pPr>
            <a:r>
              <a:rPr lang="en-US" sz="2000" dirty="0"/>
              <a:t>Reflect the family’s general experiences and the “in the moment” experience of the visit.</a:t>
            </a:r>
          </a:p>
        </p:txBody>
      </p:sp>
    </p:spTree>
    <p:extLst>
      <p:ext uri="{BB962C8B-B14F-4D97-AF65-F5344CB8AC3E}">
        <p14:creationId xmlns:p14="http://schemas.microsoft.com/office/powerpoint/2010/main" val="1657014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E67C265B-F303-7D43-B4E1-911C6483CE8D}"/>
              </a:ext>
            </a:extLst>
          </p:cNvPr>
          <p:cNvSpPr txBox="1"/>
          <p:nvPr/>
        </p:nvSpPr>
        <p:spPr>
          <a:xfrm>
            <a:off x="937260" y="127363"/>
            <a:ext cx="4521431"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15" name="Title 1">
            <a:extLst>
              <a:ext uri="{FF2B5EF4-FFF2-40B4-BE49-F238E27FC236}">
                <a16:creationId xmlns:a16="http://schemas.microsoft.com/office/drawing/2014/main" id="{AAA2098E-35AD-284C-A056-1940F55727B1}"/>
              </a:ext>
            </a:extLst>
          </p:cNvPr>
          <p:cNvSpPr txBox="1">
            <a:spLocks/>
          </p:cNvSpPr>
          <p:nvPr/>
        </p:nvSpPr>
        <p:spPr>
          <a:xfrm>
            <a:off x="5606925" y="173530"/>
            <a:ext cx="4174385"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000">
                <a:solidFill>
                  <a:schemeClr val="tx2"/>
                </a:solidFill>
              </a:rPr>
              <a:t>R = Reflective Listening</a:t>
            </a:r>
          </a:p>
        </p:txBody>
      </p:sp>
      <p:graphicFrame>
        <p:nvGraphicFramePr>
          <p:cNvPr id="8" name="Diagram 7">
            <a:extLst>
              <a:ext uri="{FF2B5EF4-FFF2-40B4-BE49-F238E27FC236}">
                <a16:creationId xmlns:a16="http://schemas.microsoft.com/office/drawing/2014/main" id="{F5493E87-8E33-F24F-8552-1FF38C2EBFE0}"/>
              </a:ext>
            </a:extLst>
          </p:cNvPr>
          <p:cNvGraphicFramePr/>
          <p:nvPr>
            <p:extLst>
              <p:ext uri="{D42A27DB-BD31-4B8C-83A1-F6EECF244321}">
                <p14:modId xmlns:p14="http://schemas.microsoft.com/office/powerpoint/2010/main" val="856242898"/>
              </p:ext>
            </p:extLst>
          </p:nvPr>
        </p:nvGraphicFramePr>
        <p:xfrm>
          <a:off x="457199" y="814735"/>
          <a:ext cx="9679577" cy="60432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436338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8F0DB449-F9D2-8449-81C2-B2E345C8829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4" name="Title 1">
            <a:extLst>
              <a:ext uri="{FF2B5EF4-FFF2-40B4-BE49-F238E27FC236}">
                <a16:creationId xmlns:a16="http://schemas.microsoft.com/office/drawing/2014/main" id="{F932E62A-66DA-D64D-8999-7831FE19578E}"/>
              </a:ext>
            </a:extLst>
          </p:cNvPr>
          <p:cNvSpPr>
            <a:spLocks noGrp="1"/>
          </p:cNvSpPr>
          <p:nvPr>
            <p:ph type="ctrTitle"/>
          </p:nvPr>
        </p:nvSpPr>
        <p:spPr>
          <a:xfrm>
            <a:off x="1507067" y="1119994"/>
            <a:ext cx="7969442" cy="492443"/>
          </a:xfrm>
        </p:spPr>
        <p:txBody>
          <a:bodyPr wrap="square" lIns="0" tIns="0" rIns="0" bIns="0">
            <a:spAutoFit/>
          </a:bodyPr>
          <a:lstStyle/>
          <a:p>
            <a:pPr algn="ctr"/>
            <a:r>
              <a:rPr lang="en-US" sz="3200" b="1" u="sng">
                <a:solidFill>
                  <a:schemeClr val="tx2"/>
                </a:solidFill>
              </a:rPr>
              <a:t>S = SUMMARIZING</a:t>
            </a:r>
            <a:endParaRPr lang="en-US" sz="3200" b="1">
              <a:solidFill>
                <a:schemeClr val="tx2"/>
              </a:solidFill>
            </a:endParaRPr>
          </a:p>
        </p:txBody>
      </p:sp>
      <p:sp>
        <p:nvSpPr>
          <p:cNvPr id="3" name="TextBox 2">
            <a:extLst>
              <a:ext uri="{FF2B5EF4-FFF2-40B4-BE49-F238E27FC236}">
                <a16:creationId xmlns:a16="http://schemas.microsoft.com/office/drawing/2014/main" id="{95934944-CAEB-FA47-8E57-466B763BFDE2}"/>
              </a:ext>
            </a:extLst>
          </p:cNvPr>
          <p:cNvSpPr txBox="1"/>
          <p:nvPr/>
        </p:nvSpPr>
        <p:spPr>
          <a:xfrm>
            <a:off x="2682252" y="2098867"/>
            <a:ext cx="6901542" cy="3785652"/>
          </a:xfrm>
          <a:prstGeom prst="rect">
            <a:avLst/>
          </a:prstGeom>
          <a:noFill/>
        </p:spPr>
        <p:txBody>
          <a:bodyPr wrap="square" rtlCol="0">
            <a:spAutoFit/>
          </a:bodyPr>
          <a:lstStyle/>
          <a:p>
            <a:r>
              <a:rPr lang="en-US" sz="2400" dirty="0"/>
              <a:t>Summarizing, which may also include paraphrasing, is the skill that will help the professional and the family move through a session to transitions &amp; closure.</a:t>
            </a:r>
          </a:p>
          <a:p>
            <a:endParaRPr lang="en-US" sz="2400" dirty="0"/>
          </a:p>
          <a:p>
            <a:r>
              <a:rPr lang="en-US" sz="2400" dirty="0"/>
              <a:t>Summarizing skills keep you and the family on the same page throughout your session. In addition, summarizing the session will help you close your session with the family’s plan of action.</a:t>
            </a:r>
          </a:p>
        </p:txBody>
      </p:sp>
      <p:pic>
        <p:nvPicPr>
          <p:cNvPr id="6" name="Picture 5">
            <a:extLst>
              <a:ext uri="{FF2B5EF4-FFF2-40B4-BE49-F238E27FC236}">
                <a16:creationId xmlns:a16="http://schemas.microsoft.com/office/drawing/2014/main" id="{AC27231F-1F31-2C40-A01A-BDB7A3BA049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31882" y="4430223"/>
            <a:ext cx="2350370" cy="2178755"/>
          </a:xfrm>
          <a:prstGeom prst="rect">
            <a:avLst/>
          </a:prstGeom>
        </p:spPr>
      </p:pic>
    </p:spTree>
    <p:extLst>
      <p:ext uri="{BB962C8B-B14F-4D97-AF65-F5344CB8AC3E}">
        <p14:creationId xmlns:p14="http://schemas.microsoft.com/office/powerpoint/2010/main" val="4185534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E67C265B-F303-7D43-B4E1-911C6483CE8D}"/>
              </a:ext>
            </a:extLst>
          </p:cNvPr>
          <p:cNvSpPr txBox="1"/>
          <p:nvPr/>
        </p:nvSpPr>
        <p:spPr>
          <a:xfrm>
            <a:off x="937260" y="127363"/>
            <a:ext cx="4521431"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15" name="Title 1">
            <a:extLst>
              <a:ext uri="{FF2B5EF4-FFF2-40B4-BE49-F238E27FC236}">
                <a16:creationId xmlns:a16="http://schemas.microsoft.com/office/drawing/2014/main" id="{AAA2098E-35AD-284C-A056-1940F55727B1}"/>
              </a:ext>
            </a:extLst>
          </p:cNvPr>
          <p:cNvSpPr txBox="1">
            <a:spLocks/>
          </p:cNvSpPr>
          <p:nvPr/>
        </p:nvSpPr>
        <p:spPr>
          <a:xfrm>
            <a:off x="5606925" y="173530"/>
            <a:ext cx="4174385" cy="30777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000">
                <a:solidFill>
                  <a:schemeClr val="tx2"/>
                </a:solidFill>
              </a:rPr>
              <a:t>S = Summarizing</a:t>
            </a:r>
          </a:p>
        </p:txBody>
      </p:sp>
      <p:graphicFrame>
        <p:nvGraphicFramePr>
          <p:cNvPr id="8" name="Diagram 7">
            <a:extLst>
              <a:ext uri="{FF2B5EF4-FFF2-40B4-BE49-F238E27FC236}">
                <a16:creationId xmlns:a16="http://schemas.microsoft.com/office/drawing/2014/main" id="{F5493E87-8E33-F24F-8552-1FF38C2EBFE0}"/>
              </a:ext>
            </a:extLst>
          </p:cNvPr>
          <p:cNvGraphicFramePr/>
          <p:nvPr>
            <p:extLst>
              <p:ext uri="{D42A27DB-BD31-4B8C-83A1-F6EECF244321}">
                <p14:modId xmlns:p14="http://schemas.microsoft.com/office/powerpoint/2010/main" val="1713750218"/>
              </p:ext>
            </p:extLst>
          </p:nvPr>
        </p:nvGraphicFramePr>
        <p:xfrm>
          <a:off x="937260" y="783772"/>
          <a:ext cx="8585563" cy="496388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631540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2846379" y="892884"/>
            <a:ext cx="5461598" cy="461665"/>
          </a:xfrm>
        </p:spPr>
        <p:txBody>
          <a:bodyPr wrap="square" lIns="0" tIns="0" rIns="0" bIns="0">
            <a:spAutoFit/>
          </a:bodyPr>
          <a:lstStyle/>
          <a:p>
            <a:pPr algn="l"/>
            <a:r>
              <a:rPr lang="en-US" sz="3000" u="sng">
                <a:solidFill>
                  <a:schemeClr val="tx2"/>
                </a:solidFill>
              </a:rPr>
              <a:t>OARS + Roll with Ambivalence</a:t>
            </a:r>
            <a:endParaRPr lang="en-US" sz="3000">
              <a:solidFill>
                <a:schemeClr val="tx2"/>
              </a:solidFill>
            </a:endParaRPr>
          </a:p>
        </p:txBody>
      </p:sp>
      <p:sp>
        <p:nvSpPr>
          <p:cNvPr id="12" name="TextBox 11">
            <a:extLst>
              <a:ext uri="{FF2B5EF4-FFF2-40B4-BE49-F238E27FC236}">
                <a16:creationId xmlns:a16="http://schemas.microsoft.com/office/drawing/2014/main" id="{F0B93A67-0E4C-9C4E-8DF1-CBD6B03F4E1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3" name="TextBox 2">
            <a:extLst>
              <a:ext uri="{FF2B5EF4-FFF2-40B4-BE49-F238E27FC236}">
                <a16:creationId xmlns:a16="http://schemas.microsoft.com/office/drawing/2014/main" id="{AD4AF8DD-5C97-324C-A98E-C8B57D25F925}"/>
              </a:ext>
            </a:extLst>
          </p:cNvPr>
          <p:cNvSpPr txBox="1"/>
          <p:nvPr/>
        </p:nvSpPr>
        <p:spPr>
          <a:xfrm>
            <a:off x="1267099" y="1861492"/>
            <a:ext cx="8033655" cy="3785652"/>
          </a:xfrm>
          <a:prstGeom prst="rect">
            <a:avLst/>
          </a:prstGeom>
          <a:noFill/>
        </p:spPr>
        <p:txBody>
          <a:bodyPr wrap="square" rtlCol="0">
            <a:spAutoFit/>
          </a:bodyPr>
          <a:lstStyle/>
          <a:p>
            <a:r>
              <a:rPr lang="en-US" sz="2000" dirty="0"/>
              <a:t>When you sense that signs of an argument are present, stop the conversation and indicate that the intent is not to take sides but that you are seeking understanding of his/her point of view. Argument, confrontation, lectures, and fear tactics lead to peer resistance. This can be perceived by the family as judging and typically breeds defensiveness.</a:t>
            </a:r>
          </a:p>
          <a:p>
            <a:endParaRPr lang="en-US" sz="2000" dirty="0"/>
          </a:p>
          <a:p>
            <a:r>
              <a:rPr lang="en-US" sz="2000" dirty="0"/>
              <a:t>Ambivalence is behavior that occurs when two people have their own point of view. Ambivalence occurs when the professional is moving the family ahead too quickly, or the professional has failed to understand something that is very important to the family. When ambivalence appears it is time to do something different.</a:t>
            </a:r>
          </a:p>
        </p:txBody>
      </p:sp>
    </p:spTree>
    <p:extLst>
      <p:ext uri="{BB962C8B-B14F-4D97-AF65-F5344CB8AC3E}">
        <p14:creationId xmlns:p14="http://schemas.microsoft.com/office/powerpoint/2010/main" val="15226690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F0B93A67-0E4C-9C4E-8DF1-CBD6B03F4E1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8" name="TextBox 7">
            <a:extLst>
              <a:ext uri="{FF2B5EF4-FFF2-40B4-BE49-F238E27FC236}">
                <a16:creationId xmlns:a16="http://schemas.microsoft.com/office/drawing/2014/main" id="{6CB45A64-7824-2544-94FB-EC5DB88B6BFE}"/>
              </a:ext>
            </a:extLst>
          </p:cNvPr>
          <p:cNvSpPr txBox="1"/>
          <p:nvPr/>
        </p:nvSpPr>
        <p:spPr>
          <a:xfrm>
            <a:off x="1502229" y="733626"/>
            <a:ext cx="7145382" cy="769441"/>
          </a:xfrm>
          <a:prstGeom prst="rect">
            <a:avLst/>
          </a:prstGeom>
          <a:noFill/>
        </p:spPr>
        <p:txBody>
          <a:bodyPr wrap="square" rtlCol="0">
            <a:spAutoFit/>
          </a:bodyPr>
          <a:lstStyle/>
          <a:p>
            <a:pPr lvl="0" algn="ctr"/>
            <a:r>
              <a:rPr lang="en-US" sz="2200" b="1" u="sng" dirty="0">
                <a:solidFill>
                  <a:srgbClr val="2C3C43"/>
                </a:solidFill>
              </a:rPr>
              <a:t>If the family is ambivalent, change your strategy. Strive for collaboration by:</a:t>
            </a:r>
          </a:p>
        </p:txBody>
      </p:sp>
      <p:graphicFrame>
        <p:nvGraphicFramePr>
          <p:cNvPr id="13" name="Diagram 12">
            <a:extLst>
              <a:ext uri="{FF2B5EF4-FFF2-40B4-BE49-F238E27FC236}">
                <a16:creationId xmlns:a16="http://schemas.microsoft.com/office/drawing/2014/main" id="{8A8A7B91-DE90-6F4B-A360-5D82EAB5C09E}"/>
              </a:ext>
            </a:extLst>
          </p:cNvPr>
          <p:cNvGraphicFramePr>
            <a:graphicFrameLocks noChangeAspect="1"/>
          </p:cNvGraphicFramePr>
          <p:nvPr>
            <p:extLst>
              <p:ext uri="{D42A27DB-BD31-4B8C-83A1-F6EECF244321}">
                <p14:modId xmlns:p14="http://schemas.microsoft.com/office/powerpoint/2010/main" val="1316737266"/>
              </p:ext>
            </p:extLst>
          </p:nvPr>
        </p:nvGraphicFramePr>
        <p:xfrm>
          <a:off x="937260" y="1607638"/>
          <a:ext cx="8481060" cy="48144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870020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756771" y="1104747"/>
            <a:ext cx="3085755" cy="492443"/>
          </a:xfrm>
        </p:spPr>
        <p:txBody>
          <a:bodyPr wrap="square" lIns="0" tIns="0" rIns="0" bIns="0">
            <a:spAutoFit/>
          </a:bodyPr>
          <a:lstStyle/>
          <a:p>
            <a:pPr algn="ctr"/>
            <a:r>
              <a:rPr lang="en-US" sz="3200" u="sng">
                <a:solidFill>
                  <a:schemeClr val="tx2"/>
                </a:solidFill>
              </a:rPr>
              <a:t>Let’s Role Play!</a:t>
            </a:r>
            <a:endParaRPr lang="en-US" sz="3200">
              <a:solidFill>
                <a:schemeClr val="tx2"/>
              </a:solidFill>
            </a:endParaRPr>
          </a:p>
        </p:txBody>
      </p:sp>
      <p:grpSp>
        <p:nvGrpSpPr>
          <p:cNvPr id="25" name="Group 24">
            <a:extLst>
              <a:ext uri="{FF2B5EF4-FFF2-40B4-BE49-F238E27FC236}">
                <a16:creationId xmlns:a16="http://schemas.microsoft.com/office/drawing/2014/main" id="{91BCFC57-B0EA-FE45-ADEE-A1095AC11DB1}"/>
              </a:ext>
            </a:extLst>
          </p:cNvPr>
          <p:cNvGrpSpPr/>
          <p:nvPr/>
        </p:nvGrpSpPr>
        <p:grpSpPr>
          <a:xfrm>
            <a:off x="1989224" y="2276346"/>
            <a:ext cx="6356601" cy="2216141"/>
            <a:chOff x="3195172" y="1123693"/>
            <a:chExt cx="6356601" cy="2216141"/>
          </a:xfrm>
        </p:grpSpPr>
        <p:sp>
          <p:nvSpPr>
            <p:cNvPr id="16" name="TextBox 15">
              <a:extLst>
                <a:ext uri="{FF2B5EF4-FFF2-40B4-BE49-F238E27FC236}">
                  <a16:creationId xmlns:a16="http://schemas.microsoft.com/office/drawing/2014/main" id="{84E12258-B2B4-D74D-A4EC-B548E93E1E01}"/>
                </a:ext>
              </a:extLst>
            </p:cNvPr>
            <p:cNvSpPr txBox="1"/>
            <p:nvPr/>
          </p:nvSpPr>
          <p:spPr>
            <a:xfrm>
              <a:off x="3195172" y="2045514"/>
              <a:ext cx="2012933" cy="461665"/>
            </a:xfrm>
            <a:prstGeom prst="rect">
              <a:avLst/>
            </a:prstGeom>
            <a:noFill/>
          </p:spPr>
          <p:txBody>
            <a:bodyPr wrap="square" rtlCol="0">
              <a:spAutoFit/>
            </a:bodyPr>
            <a:lstStyle/>
            <a:p>
              <a:pPr lvl="0"/>
              <a:r>
                <a:rPr lang="en-US" sz="2400">
                  <a:solidFill>
                    <a:srgbClr val="2C3C43"/>
                  </a:solidFill>
                </a:rPr>
                <a:t>using </a:t>
              </a:r>
              <a:r>
                <a:rPr lang="en-US" sz="2400" b="1">
                  <a:solidFill>
                    <a:srgbClr val="2C3C43"/>
                  </a:solidFill>
                </a:rPr>
                <a:t>OARS</a:t>
              </a:r>
            </a:p>
          </p:txBody>
        </p:sp>
        <p:graphicFrame>
          <p:nvGraphicFramePr>
            <p:cNvPr id="20" name="Diagram 19">
              <a:extLst>
                <a:ext uri="{FF2B5EF4-FFF2-40B4-BE49-F238E27FC236}">
                  <a16:creationId xmlns:a16="http://schemas.microsoft.com/office/drawing/2014/main" id="{3A6F896D-40BB-AC41-B0A6-1D25967E9AF0}"/>
                </a:ext>
              </a:extLst>
            </p:cNvPr>
            <p:cNvGraphicFramePr>
              <a:graphicFrameLocks noChangeAspect="1"/>
            </p:cNvGraphicFramePr>
            <p:nvPr/>
          </p:nvGraphicFramePr>
          <p:xfrm>
            <a:off x="5594964" y="1123693"/>
            <a:ext cx="3956809" cy="22161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
        <p:nvSpPr>
          <p:cNvPr id="10" name="TextBox 9">
            <a:extLst>
              <a:ext uri="{FF2B5EF4-FFF2-40B4-BE49-F238E27FC236}">
                <a16:creationId xmlns:a16="http://schemas.microsoft.com/office/drawing/2014/main" id="{E67C265B-F303-7D43-B4E1-911C6483CE8D}"/>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Tree>
    <p:extLst>
      <p:ext uri="{BB962C8B-B14F-4D97-AF65-F5344CB8AC3E}">
        <p14:creationId xmlns:p14="http://schemas.microsoft.com/office/powerpoint/2010/main" val="2433164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937260" y="1026306"/>
            <a:ext cx="7969442" cy="492443"/>
          </a:xfrm>
        </p:spPr>
        <p:txBody>
          <a:bodyPr wrap="square" lIns="0" tIns="0" rIns="0" bIns="0">
            <a:spAutoFit/>
          </a:bodyPr>
          <a:lstStyle/>
          <a:p>
            <a:pPr algn="ctr"/>
            <a:r>
              <a:rPr lang="en-US" sz="3200" u="sng">
                <a:solidFill>
                  <a:schemeClr val="tx2"/>
                </a:solidFill>
              </a:rPr>
              <a:t>Review</a:t>
            </a:r>
            <a:endParaRPr lang="en-US" sz="3200">
              <a:solidFill>
                <a:schemeClr val="tx2"/>
              </a:solidFill>
            </a:endParaRPr>
          </a:p>
        </p:txBody>
      </p:sp>
      <p:sp>
        <p:nvSpPr>
          <p:cNvPr id="9" name="Title 1">
            <a:extLst>
              <a:ext uri="{FF2B5EF4-FFF2-40B4-BE49-F238E27FC236}">
                <a16:creationId xmlns:a16="http://schemas.microsoft.com/office/drawing/2014/main" id="{8FA62973-5729-3041-8049-EEA301ADF10A}"/>
              </a:ext>
            </a:extLst>
          </p:cNvPr>
          <p:cNvSpPr txBox="1">
            <a:spLocks/>
          </p:cNvSpPr>
          <p:nvPr/>
        </p:nvSpPr>
        <p:spPr>
          <a:xfrm>
            <a:off x="715434" y="4654892"/>
            <a:ext cx="9076266" cy="861774"/>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527050" indent="-527050" algn="l"/>
            <a:r>
              <a:rPr lang="en-US" sz="2800" dirty="0">
                <a:solidFill>
                  <a:schemeClr val="tx2"/>
                </a:solidFill>
              </a:rPr>
              <a:t>2.  When the family member you are working with is ambivalent, what do you do?</a:t>
            </a:r>
          </a:p>
        </p:txBody>
      </p:sp>
      <p:sp>
        <p:nvSpPr>
          <p:cNvPr id="10" name="Title 1">
            <a:extLst>
              <a:ext uri="{FF2B5EF4-FFF2-40B4-BE49-F238E27FC236}">
                <a16:creationId xmlns:a16="http://schemas.microsoft.com/office/drawing/2014/main" id="{497AE8F7-25F0-8144-92C7-ECF0C5FADF4E}"/>
              </a:ext>
            </a:extLst>
          </p:cNvPr>
          <p:cNvSpPr txBox="1">
            <a:spLocks/>
          </p:cNvSpPr>
          <p:nvPr/>
        </p:nvSpPr>
        <p:spPr>
          <a:xfrm>
            <a:off x="1393920" y="5874253"/>
            <a:ext cx="8397779" cy="369332"/>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Arial" panose="020B0604020202020204" pitchFamily="34" charset="0"/>
              <a:buChar char="•"/>
            </a:pPr>
            <a:r>
              <a:rPr lang="en-US" sz="2400">
                <a:solidFill>
                  <a:schemeClr val="tx2"/>
                </a:solidFill>
              </a:rPr>
              <a:t>Roll with Ambivalence</a:t>
            </a:r>
          </a:p>
        </p:txBody>
      </p:sp>
      <p:sp>
        <p:nvSpPr>
          <p:cNvPr id="12" name="TextBox 11">
            <a:extLst>
              <a:ext uri="{FF2B5EF4-FFF2-40B4-BE49-F238E27FC236}">
                <a16:creationId xmlns:a16="http://schemas.microsoft.com/office/drawing/2014/main" id="{F0B93A67-0E4C-9C4E-8DF1-CBD6B03F4E1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
        <p:nvSpPr>
          <p:cNvPr id="5" name="Title 1">
            <a:extLst>
              <a:ext uri="{FF2B5EF4-FFF2-40B4-BE49-F238E27FC236}">
                <a16:creationId xmlns:a16="http://schemas.microsoft.com/office/drawing/2014/main" id="{76B8E4A4-42FE-CC49-8029-6DBD338A15AF}"/>
              </a:ext>
            </a:extLst>
          </p:cNvPr>
          <p:cNvSpPr txBox="1">
            <a:spLocks/>
          </p:cNvSpPr>
          <p:nvPr/>
        </p:nvSpPr>
        <p:spPr>
          <a:xfrm>
            <a:off x="715434" y="1748428"/>
            <a:ext cx="9076266" cy="43088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800">
                <a:solidFill>
                  <a:schemeClr val="tx2"/>
                </a:solidFill>
              </a:rPr>
              <a:t>1.  What does OARS stand for?</a:t>
            </a:r>
          </a:p>
        </p:txBody>
      </p:sp>
      <p:sp>
        <p:nvSpPr>
          <p:cNvPr id="14" name="Title 1">
            <a:extLst>
              <a:ext uri="{FF2B5EF4-FFF2-40B4-BE49-F238E27FC236}">
                <a16:creationId xmlns:a16="http://schemas.microsoft.com/office/drawing/2014/main" id="{530FC90E-DF97-A449-9C91-B77C8EACF68A}"/>
              </a:ext>
            </a:extLst>
          </p:cNvPr>
          <p:cNvSpPr txBox="1">
            <a:spLocks/>
          </p:cNvSpPr>
          <p:nvPr/>
        </p:nvSpPr>
        <p:spPr>
          <a:xfrm>
            <a:off x="1393921" y="2273199"/>
            <a:ext cx="8397779" cy="369332"/>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2400">
                <a:solidFill>
                  <a:schemeClr val="tx2"/>
                </a:solidFill>
              </a:rPr>
              <a:t>Open Ended Questions</a:t>
            </a:r>
          </a:p>
        </p:txBody>
      </p:sp>
      <p:sp>
        <p:nvSpPr>
          <p:cNvPr id="15" name="Title 1">
            <a:extLst>
              <a:ext uri="{FF2B5EF4-FFF2-40B4-BE49-F238E27FC236}">
                <a16:creationId xmlns:a16="http://schemas.microsoft.com/office/drawing/2014/main" id="{32E31CB2-AD83-634D-90CE-6B52C1A9405F}"/>
              </a:ext>
            </a:extLst>
          </p:cNvPr>
          <p:cNvSpPr txBox="1">
            <a:spLocks/>
          </p:cNvSpPr>
          <p:nvPr/>
        </p:nvSpPr>
        <p:spPr>
          <a:xfrm>
            <a:off x="1393921" y="2760942"/>
            <a:ext cx="8397779" cy="369332"/>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2400">
                <a:solidFill>
                  <a:schemeClr val="tx2"/>
                </a:solidFill>
              </a:rPr>
              <a:t>Affirmations</a:t>
            </a:r>
          </a:p>
        </p:txBody>
      </p:sp>
      <p:sp>
        <p:nvSpPr>
          <p:cNvPr id="16" name="Title 1">
            <a:extLst>
              <a:ext uri="{FF2B5EF4-FFF2-40B4-BE49-F238E27FC236}">
                <a16:creationId xmlns:a16="http://schemas.microsoft.com/office/drawing/2014/main" id="{B679FA58-EB7A-D34D-8211-D301A47C06C3}"/>
              </a:ext>
            </a:extLst>
          </p:cNvPr>
          <p:cNvSpPr txBox="1">
            <a:spLocks/>
          </p:cNvSpPr>
          <p:nvPr/>
        </p:nvSpPr>
        <p:spPr>
          <a:xfrm>
            <a:off x="1393921" y="3248685"/>
            <a:ext cx="8397779" cy="369332"/>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2400">
                <a:solidFill>
                  <a:schemeClr val="tx2"/>
                </a:solidFill>
              </a:rPr>
              <a:t>Reflective Listening</a:t>
            </a:r>
          </a:p>
        </p:txBody>
      </p:sp>
      <p:sp>
        <p:nvSpPr>
          <p:cNvPr id="13" name="Title 1">
            <a:extLst>
              <a:ext uri="{FF2B5EF4-FFF2-40B4-BE49-F238E27FC236}">
                <a16:creationId xmlns:a16="http://schemas.microsoft.com/office/drawing/2014/main" id="{FE62E6A5-0E32-1A4A-B6F1-7D01E8A90847}"/>
              </a:ext>
            </a:extLst>
          </p:cNvPr>
          <p:cNvSpPr txBox="1">
            <a:spLocks/>
          </p:cNvSpPr>
          <p:nvPr/>
        </p:nvSpPr>
        <p:spPr>
          <a:xfrm>
            <a:off x="1393921" y="3736428"/>
            <a:ext cx="8397779" cy="369332"/>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457200" indent="-457200" algn="l">
              <a:buFont typeface="Arial" panose="020B0604020202020204" pitchFamily="34" charset="0"/>
              <a:buChar char="•"/>
            </a:pPr>
            <a:r>
              <a:rPr lang="en-US" sz="2400">
                <a:solidFill>
                  <a:schemeClr val="tx2"/>
                </a:solidFill>
              </a:rPr>
              <a:t>Summarizing</a:t>
            </a:r>
          </a:p>
        </p:txBody>
      </p:sp>
    </p:spTree>
    <p:extLst>
      <p:ext uri="{BB962C8B-B14F-4D97-AF65-F5344CB8AC3E}">
        <p14:creationId xmlns:p14="http://schemas.microsoft.com/office/powerpoint/2010/main" val="2450370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P spid="15" grpId="0"/>
      <p:bldP spid="16" grpId="0"/>
      <p:bldP spid="1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4974337" y="1265314"/>
            <a:ext cx="4299666" cy="3249131"/>
          </a:xfrm>
        </p:spPr>
        <p:txBody>
          <a:bodyPr lIns="0" tIns="0" rIns="0" bIns="0">
            <a:normAutofit fontScale="90000"/>
          </a:bodyPr>
          <a:lstStyle/>
          <a:p>
            <a:pPr algn="l">
              <a:lnSpc>
                <a:spcPct val="90000"/>
              </a:lnSpc>
            </a:pPr>
            <a:r>
              <a:rPr lang="en-US" sz="3800" dirty="0">
                <a:solidFill>
                  <a:schemeClr val="tx2"/>
                </a:solidFill>
              </a:rPr>
              <a:t>This session explores another method for encouraging families to share and to motivate change.</a:t>
            </a:r>
          </a:p>
        </p:txBody>
      </p:sp>
      <p:sp>
        <p:nvSpPr>
          <p:cNvPr id="97" name="Isosceles Triangle 96">
            <a:extLst>
              <a:ext uri="{FF2B5EF4-FFF2-40B4-BE49-F238E27FC236}">
                <a16:creationId xmlns:a16="http://schemas.microsoft.com/office/drawing/2014/main" id="{DC99427B-A97E-40A3-B1FD-4557346C6A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3174" y="1270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pic>
        <p:nvPicPr>
          <p:cNvPr id="3" name="Picture 2">
            <a:extLst>
              <a:ext uri="{FF2B5EF4-FFF2-40B4-BE49-F238E27FC236}">
                <a16:creationId xmlns:a16="http://schemas.microsoft.com/office/drawing/2014/main" id="{F7B6BB6E-B993-C046-B868-54960EE366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88604" y="2020850"/>
            <a:ext cx="3765692" cy="2824269"/>
          </a:xfrm>
          <a:prstGeom prst="rect">
            <a:avLst/>
          </a:prstGeom>
        </p:spPr>
      </p:pic>
      <p:sp>
        <p:nvSpPr>
          <p:cNvPr id="6" name="TextBox 5">
            <a:extLst>
              <a:ext uri="{FF2B5EF4-FFF2-40B4-BE49-F238E27FC236}">
                <a16:creationId xmlns:a16="http://schemas.microsoft.com/office/drawing/2014/main" id="{6F6C1CA9-0700-6847-B2AF-0DF2B05B25AE}"/>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Tree>
    <p:extLst>
      <p:ext uri="{BB962C8B-B14F-4D97-AF65-F5344CB8AC3E}">
        <p14:creationId xmlns:p14="http://schemas.microsoft.com/office/powerpoint/2010/main" val="16498475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36342-5D40-6946-ADB6-C3E674A4ABDF}"/>
              </a:ext>
            </a:extLst>
          </p:cNvPr>
          <p:cNvSpPr>
            <a:spLocks noGrp="1"/>
          </p:cNvSpPr>
          <p:nvPr>
            <p:ph type="ctrTitle"/>
          </p:nvPr>
        </p:nvSpPr>
        <p:spPr>
          <a:xfrm>
            <a:off x="937260" y="985609"/>
            <a:ext cx="7969442" cy="492443"/>
          </a:xfrm>
        </p:spPr>
        <p:txBody>
          <a:bodyPr wrap="square" lIns="0" tIns="0" rIns="0" bIns="0">
            <a:spAutoFit/>
          </a:bodyPr>
          <a:lstStyle/>
          <a:p>
            <a:pPr algn="ctr"/>
            <a:r>
              <a:rPr lang="en-US" sz="3200" u="sng">
                <a:solidFill>
                  <a:schemeClr val="tx2"/>
                </a:solidFill>
              </a:rPr>
              <a:t>Review</a:t>
            </a:r>
            <a:endParaRPr lang="en-US" sz="3200">
              <a:solidFill>
                <a:schemeClr val="tx2"/>
              </a:solidFill>
            </a:endParaRPr>
          </a:p>
        </p:txBody>
      </p:sp>
      <p:sp>
        <p:nvSpPr>
          <p:cNvPr id="9" name="Title 1">
            <a:extLst>
              <a:ext uri="{FF2B5EF4-FFF2-40B4-BE49-F238E27FC236}">
                <a16:creationId xmlns:a16="http://schemas.microsoft.com/office/drawing/2014/main" id="{8FA62973-5729-3041-8049-EEA301ADF10A}"/>
              </a:ext>
            </a:extLst>
          </p:cNvPr>
          <p:cNvSpPr txBox="1">
            <a:spLocks/>
          </p:cNvSpPr>
          <p:nvPr/>
        </p:nvSpPr>
        <p:spPr>
          <a:xfrm>
            <a:off x="937260" y="2056900"/>
            <a:ext cx="9076266" cy="430887"/>
          </a:xfrm>
          <a:prstGeom prst="rect">
            <a:avLst/>
          </a:prstGeom>
        </p:spPr>
        <p:txBody>
          <a:bodyPr vert="horz" wrap="square" lIns="0" tIns="0" rIns="0" bIns="0" rtlCol="0" anchor="b">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l"/>
            <a:r>
              <a:rPr lang="en-US" sz="2800">
                <a:solidFill>
                  <a:schemeClr val="tx2"/>
                </a:solidFill>
              </a:rPr>
              <a:t>3.  What is motivational interviewing?</a:t>
            </a:r>
          </a:p>
        </p:txBody>
      </p:sp>
      <p:sp>
        <p:nvSpPr>
          <p:cNvPr id="10" name="Title 1">
            <a:extLst>
              <a:ext uri="{FF2B5EF4-FFF2-40B4-BE49-F238E27FC236}">
                <a16:creationId xmlns:a16="http://schemas.microsoft.com/office/drawing/2014/main" id="{497AE8F7-25F0-8144-92C7-ECF0C5FADF4E}"/>
              </a:ext>
            </a:extLst>
          </p:cNvPr>
          <p:cNvSpPr txBox="1">
            <a:spLocks/>
          </p:cNvSpPr>
          <p:nvPr/>
        </p:nvSpPr>
        <p:spPr>
          <a:xfrm>
            <a:off x="1615747" y="2815334"/>
            <a:ext cx="8397779" cy="1107996"/>
          </a:xfrm>
          <a:prstGeom prst="rect">
            <a:avLst/>
          </a:prstGeom>
        </p:spPr>
        <p:txBody>
          <a:bodyPr vert="horz" wrap="square" lIns="0" tIns="0" rIns="0" bIns="0" rtlCol="0" anchor="t" anchorCtr="0">
            <a:spAutoFit/>
          </a:bodyPr>
          <a:lstStyle>
            <a:lvl1pPr algn="r" defTabSz="457200" rtl="0" eaLnBrk="1" latinLnBrk="0" hangingPunct="1">
              <a:spcBef>
                <a:spcPct val="0"/>
              </a:spcBef>
              <a:buNone/>
              <a:defRPr sz="54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342900" indent="-342900" algn="l">
              <a:buFont typeface="Arial" panose="020B0604020202020204" pitchFamily="34" charset="0"/>
              <a:buChar char="•"/>
            </a:pPr>
            <a:r>
              <a:rPr lang="en-US" sz="2400">
                <a:solidFill>
                  <a:schemeClr val="tx2"/>
                </a:solidFill>
              </a:rPr>
              <a:t>A communication model that can help people get ready for change. The OARS technique comes from motivational interviewing.</a:t>
            </a:r>
          </a:p>
        </p:txBody>
      </p:sp>
      <p:sp>
        <p:nvSpPr>
          <p:cNvPr id="12" name="TextBox 11">
            <a:extLst>
              <a:ext uri="{FF2B5EF4-FFF2-40B4-BE49-F238E27FC236}">
                <a16:creationId xmlns:a16="http://schemas.microsoft.com/office/drawing/2014/main" id="{F0B93A67-0E4C-9C4E-8DF1-CBD6B03F4E18}"/>
              </a:ext>
            </a:extLst>
          </p:cNvPr>
          <p:cNvSpPr txBox="1"/>
          <p:nvPr/>
        </p:nvSpPr>
        <p:spPr>
          <a:xfrm>
            <a:off x="937260" y="127363"/>
            <a:ext cx="6400800" cy="400110"/>
          </a:xfrm>
          <a:prstGeom prst="rect">
            <a:avLst/>
          </a:prstGeom>
          <a:noFill/>
        </p:spPr>
        <p:txBody>
          <a:bodyPr wrap="square" rtlCol="0">
            <a:spAutoFit/>
          </a:bodyPr>
          <a:lstStyle/>
          <a:p>
            <a:pPr>
              <a:spcAft>
                <a:spcPts val="600"/>
              </a:spcAft>
            </a:pPr>
            <a:r>
              <a:rPr lang="en-US" sz="2000" dirty="0"/>
              <a:t>Motivational Interviewing for Families</a:t>
            </a:r>
          </a:p>
        </p:txBody>
      </p:sp>
    </p:spTree>
    <p:extLst>
      <p:ext uri="{BB962C8B-B14F-4D97-AF65-F5344CB8AC3E}">
        <p14:creationId xmlns:p14="http://schemas.microsoft.com/office/powerpoint/2010/main" val="3587557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03AB6-D4B0-A820-ABFB-F9387D8B6B35}"/>
              </a:ext>
            </a:extLst>
          </p:cNvPr>
          <p:cNvSpPr>
            <a:spLocks noGrp="1"/>
          </p:cNvSpPr>
          <p:nvPr>
            <p:ph type="title"/>
          </p:nvPr>
        </p:nvSpPr>
        <p:spPr/>
        <p:txBody>
          <a:bodyPr/>
          <a:lstStyle/>
          <a:p>
            <a:r>
              <a:rPr lang="en-US" dirty="0"/>
              <a:t>More on MI</a:t>
            </a:r>
          </a:p>
        </p:txBody>
      </p:sp>
      <p:sp>
        <p:nvSpPr>
          <p:cNvPr id="3" name="Content Placeholder 2">
            <a:extLst>
              <a:ext uri="{FF2B5EF4-FFF2-40B4-BE49-F238E27FC236}">
                <a16:creationId xmlns:a16="http://schemas.microsoft.com/office/drawing/2014/main" id="{896208E1-F63C-B7A2-9D34-3D94C5560CFF}"/>
              </a:ext>
            </a:extLst>
          </p:cNvPr>
          <p:cNvSpPr>
            <a:spLocks noGrp="1"/>
          </p:cNvSpPr>
          <p:nvPr>
            <p:ph idx="1"/>
          </p:nvPr>
        </p:nvSpPr>
        <p:spPr>
          <a:xfrm>
            <a:off x="677334" y="1488613"/>
            <a:ext cx="8596668" cy="3880773"/>
          </a:xfrm>
        </p:spPr>
        <p:txBody>
          <a:bodyPr/>
          <a:lstStyle/>
          <a:p>
            <a:r>
              <a:rPr lang="en-US" kern="100" dirty="0">
                <a:latin typeface="Calibri" panose="020F0502020204030204" pitchFamily="34" charset="0"/>
                <a:ea typeface="Calibri" panose="020F0502020204030204" pitchFamily="34" charset="0"/>
                <a:cs typeface="Times New Roman" panose="02020603050405020304" pitchFamily="18" charset="0"/>
              </a:rPr>
              <a:t>We</a:t>
            </a:r>
            <a:r>
              <a:rPr lang="en-US" sz="1800" kern="100" dirty="0">
                <a:effectLst/>
                <a:latin typeface="Calibri" panose="020F0502020204030204" pitchFamily="34" charset="0"/>
                <a:ea typeface="Calibri" panose="020F0502020204030204" pitchFamily="34" charset="0"/>
                <a:cs typeface="Times New Roman" panose="02020603050405020304" pitchFamily="18" charset="0"/>
              </a:rPr>
              <a:t> will explore the spirit of MI, an approach that can help facilitate internal motivation and well-being for someone seeking change. </a:t>
            </a:r>
          </a:p>
          <a:p>
            <a:r>
              <a:rPr lang="en-US" sz="1800" kern="100" dirty="0">
                <a:effectLst/>
                <a:latin typeface="Calibri" panose="020F0502020204030204" pitchFamily="34" charset="0"/>
                <a:ea typeface="Calibri" panose="020F0502020204030204" pitchFamily="34" charset="0"/>
                <a:cs typeface="Times New Roman" panose="02020603050405020304" pitchFamily="18" charset="0"/>
              </a:rPr>
              <a:t>MI assumes that human beings have an innate tendency to grow and understands that this tendency can be enhanced or hindered by the environments people experience. </a:t>
            </a:r>
          </a:p>
          <a:p>
            <a:r>
              <a:rPr lang="en-US" sz="1800" kern="100" dirty="0">
                <a:effectLst/>
                <a:latin typeface="Calibri" panose="020F0502020204030204" pitchFamily="34" charset="0"/>
                <a:ea typeface="Calibri" panose="020F0502020204030204" pitchFamily="34" charset="0"/>
                <a:cs typeface="Times New Roman" panose="02020603050405020304" pitchFamily="18" charset="0"/>
              </a:rPr>
              <a:t>Intention is the purpose and direction of the conversation, which relies on a guiding style of communication and sidesteps the reflex to fix others’ problems. </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MI creates a collaborative, respectful, and empathic relationship with others, in which the participant’s own reasons and values for change are elicited and strengthened. </a:t>
            </a:r>
          </a:p>
          <a:p>
            <a:r>
              <a:rPr lang="en-US" sz="1800" dirty="0">
                <a:effectLst/>
                <a:latin typeface="Calibri" panose="020F0502020204030204" pitchFamily="34" charset="0"/>
                <a:ea typeface="Calibri" panose="020F0502020204030204" pitchFamily="34" charset="0"/>
                <a:cs typeface="Times New Roman" panose="02020603050405020304" pitchFamily="18" charset="0"/>
              </a:rPr>
              <a:t>MI helps the participant navigate these challenges and move toward goals at their own pace.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208227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F0AC9C-C804-599E-FDEB-D80124043A3A}"/>
              </a:ext>
            </a:extLst>
          </p:cNvPr>
          <p:cNvSpPr>
            <a:spLocks noGrp="1"/>
          </p:cNvSpPr>
          <p:nvPr>
            <p:ph type="title"/>
          </p:nvPr>
        </p:nvSpPr>
        <p:spPr/>
        <p:txBody>
          <a:bodyPr>
            <a:normAutofit/>
          </a:bodyPr>
          <a:lstStyle/>
          <a:p>
            <a:r>
              <a:rPr lang="en-US" sz="5400" dirty="0">
                <a:latin typeface="Times New Roman" panose="02020603050405020304" pitchFamily="18" charset="0"/>
                <a:cs typeface="Times New Roman" panose="02020603050405020304" pitchFamily="18" charset="0"/>
              </a:rPr>
              <a:t>The “Why” of MI</a:t>
            </a:r>
          </a:p>
        </p:txBody>
      </p:sp>
      <p:sp>
        <p:nvSpPr>
          <p:cNvPr id="3" name="Content Placeholder 2">
            <a:extLst>
              <a:ext uri="{FF2B5EF4-FFF2-40B4-BE49-F238E27FC236}">
                <a16:creationId xmlns:a16="http://schemas.microsoft.com/office/drawing/2014/main" id="{42D49F3B-989C-3847-B8D7-B82885A3E57C}"/>
              </a:ext>
            </a:extLst>
          </p:cNvPr>
          <p:cNvSpPr>
            <a:spLocks noGrp="1"/>
          </p:cNvSpPr>
          <p:nvPr>
            <p:ph idx="1"/>
          </p:nvPr>
        </p:nvSpPr>
        <p:spPr>
          <a:xfrm>
            <a:off x="302293" y="1734105"/>
            <a:ext cx="9721049" cy="3777622"/>
          </a:xfrm>
        </p:spPr>
        <p:txBody>
          <a:bodyPr>
            <a:noAutofit/>
          </a:bodyPr>
          <a:lstStyle/>
          <a:p>
            <a:r>
              <a:rPr lang="en-US" sz="2800" dirty="0">
                <a:latin typeface="Times New Roman" panose="02020603050405020304" pitchFamily="18" charset="0"/>
                <a:cs typeface="Times New Roman" panose="02020603050405020304" pitchFamily="18" charset="0"/>
              </a:rPr>
              <a:t>Change can be difficult</a:t>
            </a:r>
          </a:p>
          <a:p>
            <a:pPr lvl="1"/>
            <a:r>
              <a:rPr lang="en-US" sz="2800" dirty="0">
                <a:latin typeface="Times New Roman" panose="02020603050405020304" pitchFamily="18" charset="0"/>
                <a:cs typeface="Times New Roman" panose="02020603050405020304" pitchFamily="18" charset="0"/>
              </a:rPr>
              <a:t>Ambivalence</a:t>
            </a:r>
          </a:p>
          <a:p>
            <a:pPr lvl="1"/>
            <a:r>
              <a:rPr lang="en-US" sz="2800" dirty="0">
                <a:latin typeface="Times New Roman" panose="02020603050405020304" pitchFamily="18" charset="0"/>
                <a:cs typeface="Times New Roman" panose="02020603050405020304" pitchFamily="18" charset="0"/>
              </a:rPr>
              <a:t>Anxiety</a:t>
            </a:r>
          </a:p>
          <a:p>
            <a:pPr lvl="1"/>
            <a:r>
              <a:rPr lang="en-US" sz="2800" dirty="0">
                <a:latin typeface="Times New Roman" panose="02020603050405020304" pitchFamily="18" charset="0"/>
                <a:cs typeface="Times New Roman" panose="02020603050405020304" pitchFamily="18" charset="0"/>
              </a:rPr>
              <a:t>Member motivation/alliance/allegiance</a:t>
            </a:r>
          </a:p>
          <a:p>
            <a:pPr marL="457200" lvl="1" indent="0">
              <a:buNone/>
            </a:pPr>
            <a:endParaRPr lang="en-US" sz="2800" dirty="0">
              <a:latin typeface="Times New Roman" panose="02020603050405020304" pitchFamily="18" charset="0"/>
              <a:cs typeface="Times New Roman" panose="02020603050405020304" pitchFamily="18" charset="0"/>
            </a:endParaRPr>
          </a:p>
          <a:p>
            <a:pPr marL="457200" lvl="1" indent="0">
              <a:buNone/>
            </a:pPr>
            <a:r>
              <a:rPr lang="en-US" sz="2800" dirty="0">
                <a:latin typeface="Times New Roman" panose="02020603050405020304" pitchFamily="18" charset="0"/>
                <a:cs typeface="Times New Roman" panose="02020603050405020304" pitchFamily="18" charset="0"/>
              </a:rPr>
              <a:t>Evidence shows MI is effective in helping others make change</a:t>
            </a:r>
          </a:p>
          <a:p>
            <a:pPr marL="457200" lvl="1" indent="0">
              <a:buNone/>
            </a:pPr>
            <a:endParaRPr lang="en-US" sz="2800" dirty="0">
              <a:latin typeface="Times New Roman" panose="02020603050405020304" pitchFamily="18" charset="0"/>
              <a:cs typeface="Times New Roman" panose="02020603050405020304" pitchFamily="18" charset="0"/>
            </a:endParaRPr>
          </a:p>
          <a:p>
            <a:pPr marL="457200" lvl="1" indent="0">
              <a:buNone/>
            </a:pPr>
            <a:r>
              <a:rPr lang="en-US" sz="2800" dirty="0">
                <a:latin typeface="Times New Roman" panose="02020603050405020304" pitchFamily="18" charset="0"/>
                <a:cs typeface="Times New Roman" panose="02020603050405020304" pitchFamily="18" charset="0"/>
              </a:rPr>
              <a:t>Helps the individual during conversation to talk themselves into change, based on their own values and interests</a:t>
            </a:r>
          </a:p>
        </p:txBody>
      </p:sp>
    </p:spTree>
    <p:extLst>
      <p:ext uri="{BB962C8B-B14F-4D97-AF65-F5344CB8AC3E}">
        <p14:creationId xmlns:p14="http://schemas.microsoft.com/office/powerpoint/2010/main" val="1867443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51D64-8192-86B0-EB33-A7C3DF40776F}"/>
              </a:ext>
            </a:extLst>
          </p:cNvPr>
          <p:cNvSpPr>
            <a:spLocks noGrp="1"/>
          </p:cNvSpPr>
          <p:nvPr>
            <p:ph type="title"/>
          </p:nvPr>
        </p:nvSpPr>
        <p:spPr/>
        <p:txBody>
          <a:bodyPr>
            <a:normAutofit/>
          </a:bodyPr>
          <a:lstStyle/>
          <a:p>
            <a:r>
              <a:rPr lang="en-US" sz="4000" dirty="0">
                <a:latin typeface="Times New Roman" panose="02020603050405020304" pitchFamily="18" charset="0"/>
                <a:cs typeface="Times New Roman" panose="02020603050405020304" pitchFamily="18" charset="0"/>
              </a:rPr>
              <a:t>What Motivational Interviewing is NOT</a:t>
            </a:r>
          </a:p>
        </p:txBody>
      </p:sp>
      <p:sp>
        <p:nvSpPr>
          <p:cNvPr id="3" name="Content Placeholder 2">
            <a:extLst>
              <a:ext uri="{FF2B5EF4-FFF2-40B4-BE49-F238E27FC236}">
                <a16:creationId xmlns:a16="http://schemas.microsoft.com/office/drawing/2014/main" id="{E84425F6-67CB-C61E-7D3A-2A857BFB478E}"/>
              </a:ext>
            </a:extLst>
          </p:cNvPr>
          <p:cNvSpPr>
            <a:spLocks noGrp="1"/>
          </p:cNvSpPr>
          <p:nvPr>
            <p:ph idx="1"/>
          </p:nvPr>
        </p:nvSpPr>
        <p:spPr>
          <a:xfrm>
            <a:off x="610659" y="1570039"/>
            <a:ext cx="8596668" cy="3880773"/>
          </a:xfrm>
        </p:spPr>
        <p:txBody>
          <a:bodyPr>
            <a:normAutofit/>
          </a:bodyPr>
          <a:lstStyle/>
          <a:p>
            <a:r>
              <a:rPr lang="en-US" sz="3200" dirty="0">
                <a:latin typeface="Times New Roman" panose="02020603050405020304" pitchFamily="18" charset="0"/>
                <a:cs typeface="Times New Roman" panose="02020603050405020304" pitchFamily="18" charset="0"/>
              </a:rPr>
              <a:t>It is NOT just being nice to people</a:t>
            </a:r>
          </a:p>
          <a:p>
            <a:r>
              <a:rPr lang="en-US" sz="3200" dirty="0">
                <a:latin typeface="Times New Roman" panose="02020603050405020304" pitchFamily="18" charset="0"/>
                <a:cs typeface="Times New Roman" panose="02020603050405020304" pitchFamily="18" charset="0"/>
              </a:rPr>
              <a:t>It is NOT identical to client-centered counseling approaches</a:t>
            </a:r>
          </a:p>
          <a:p>
            <a:r>
              <a:rPr lang="en-US" sz="3200" dirty="0">
                <a:latin typeface="Times New Roman" panose="02020603050405020304" pitchFamily="18" charset="0"/>
                <a:cs typeface="Times New Roman" panose="02020603050405020304" pitchFamily="18" charset="0"/>
              </a:rPr>
              <a:t>It is NOT A “Technique”</a:t>
            </a:r>
          </a:p>
          <a:p>
            <a:r>
              <a:rPr lang="en-US" sz="3200" dirty="0">
                <a:latin typeface="Times New Roman" panose="02020603050405020304" pitchFamily="18" charset="0"/>
                <a:cs typeface="Times New Roman" panose="02020603050405020304" pitchFamily="18" charset="0"/>
              </a:rPr>
              <a:t>It is NOT a solution to all Clinical/Judicial/Family/Life problems</a:t>
            </a:r>
          </a:p>
        </p:txBody>
      </p:sp>
    </p:spTree>
    <p:extLst>
      <p:ext uri="{BB962C8B-B14F-4D97-AF65-F5344CB8AC3E}">
        <p14:creationId xmlns:p14="http://schemas.microsoft.com/office/powerpoint/2010/main" val="4200840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32EC05-A2C1-BFAB-29C9-4EADB7AFBB1E}"/>
              </a:ext>
            </a:extLst>
          </p:cNvPr>
          <p:cNvSpPr>
            <a:spLocks noGrp="1"/>
          </p:cNvSpPr>
          <p:nvPr>
            <p:ph type="title"/>
          </p:nvPr>
        </p:nvSpPr>
        <p:spPr>
          <a:xfrm>
            <a:off x="1927100" y="135838"/>
            <a:ext cx="9462950" cy="1280890"/>
          </a:xfrm>
        </p:spPr>
        <p:txBody>
          <a:bodyPr>
            <a:normAutofit fontScale="90000"/>
          </a:bodyPr>
          <a:lstStyle/>
          <a:p>
            <a:r>
              <a:rPr lang="en-US" sz="4000" dirty="0">
                <a:latin typeface="Times New Roman" panose="02020603050405020304" pitchFamily="18" charset="0"/>
                <a:cs typeface="Times New Roman" panose="02020603050405020304" pitchFamily="18" charset="0"/>
              </a:rPr>
              <a:t>The Spirit of Motivational Interviewing </a:t>
            </a:r>
            <a:br>
              <a:rPr lang="en-US" sz="4000" dirty="0">
                <a:latin typeface="Times New Roman" panose="02020603050405020304" pitchFamily="18" charset="0"/>
                <a:cs typeface="Times New Roman" panose="02020603050405020304" pitchFamily="18" charset="0"/>
              </a:rPr>
            </a:br>
            <a:r>
              <a:rPr lang="en-US" sz="4000" b="1" i="1" dirty="0">
                <a:latin typeface="Times New Roman" panose="02020603050405020304" pitchFamily="18" charset="0"/>
                <a:cs typeface="Times New Roman" panose="02020603050405020304" pitchFamily="18" charset="0"/>
              </a:rPr>
              <a:t>PACE underscores all skills and processes in MI</a:t>
            </a:r>
          </a:p>
        </p:txBody>
      </p:sp>
      <p:sp>
        <p:nvSpPr>
          <p:cNvPr id="3" name="Content Placeholder 2">
            <a:extLst>
              <a:ext uri="{FF2B5EF4-FFF2-40B4-BE49-F238E27FC236}">
                <a16:creationId xmlns:a16="http://schemas.microsoft.com/office/drawing/2014/main" id="{B0453F5A-802A-131B-62E2-2F2E514E2A3A}"/>
              </a:ext>
            </a:extLst>
          </p:cNvPr>
          <p:cNvSpPr>
            <a:spLocks noGrp="1"/>
          </p:cNvSpPr>
          <p:nvPr>
            <p:ph idx="1"/>
          </p:nvPr>
        </p:nvSpPr>
        <p:spPr/>
        <p:txBody>
          <a:bodyPr>
            <a:normAutofit/>
          </a:bodyPr>
          <a:lstStyle/>
          <a:p>
            <a:r>
              <a:rPr lang="en-US" sz="5400" dirty="0">
                <a:latin typeface="Times New Roman" panose="02020603050405020304" pitchFamily="18" charset="0"/>
                <a:cs typeface="Times New Roman" panose="02020603050405020304" pitchFamily="18" charset="0"/>
              </a:rPr>
              <a:t>P						*Partnership</a:t>
            </a:r>
          </a:p>
          <a:p>
            <a:r>
              <a:rPr lang="en-US" sz="5400" dirty="0">
                <a:latin typeface="Times New Roman" panose="02020603050405020304" pitchFamily="18" charset="0"/>
                <a:cs typeface="Times New Roman" panose="02020603050405020304" pitchFamily="18" charset="0"/>
              </a:rPr>
              <a:t>A					*Acceptance</a:t>
            </a:r>
          </a:p>
          <a:p>
            <a:r>
              <a:rPr lang="en-US" sz="5400" dirty="0">
                <a:latin typeface="Times New Roman" panose="02020603050405020304" pitchFamily="18" charset="0"/>
                <a:cs typeface="Times New Roman" panose="02020603050405020304" pitchFamily="18" charset="0"/>
              </a:rPr>
              <a:t>C					*Compassion</a:t>
            </a:r>
          </a:p>
          <a:p>
            <a:r>
              <a:rPr lang="en-US" sz="5400" dirty="0">
                <a:latin typeface="Times New Roman" panose="02020603050405020304" pitchFamily="18" charset="0"/>
                <a:cs typeface="Times New Roman" panose="02020603050405020304" pitchFamily="18" charset="0"/>
              </a:rPr>
              <a:t>E						*Evocation</a:t>
            </a:r>
          </a:p>
        </p:txBody>
      </p:sp>
    </p:spTree>
    <p:extLst>
      <p:ext uri="{BB962C8B-B14F-4D97-AF65-F5344CB8AC3E}">
        <p14:creationId xmlns:p14="http://schemas.microsoft.com/office/powerpoint/2010/main" val="38147105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607CA-DBE6-EE23-BFAA-30E5851DD3FA}"/>
              </a:ext>
            </a:extLst>
          </p:cNvPr>
          <p:cNvSpPr>
            <a:spLocks noGrp="1"/>
          </p:cNvSpPr>
          <p:nvPr>
            <p:ph type="title"/>
          </p:nvPr>
        </p:nvSpPr>
        <p:spPr/>
        <p:txBody>
          <a:bodyPr>
            <a:normAutofit/>
          </a:bodyPr>
          <a:lstStyle/>
          <a:p>
            <a:r>
              <a:rPr lang="en-US" sz="4000" dirty="0">
                <a:latin typeface="Times New Roman" panose="02020603050405020304" pitchFamily="18" charset="0"/>
                <a:cs typeface="Times New Roman" panose="02020603050405020304" pitchFamily="18" charset="0"/>
              </a:rPr>
              <a:t>Partnership	</a:t>
            </a:r>
          </a:p>
        </p:txBody>
      </p:sp>
      <p:sp>
        <p:nvSpPr>
          <p:cNvPr id="3" name="Content Placeholder 2">
            <a:extLst>
              <a:ext uri="{FF2B5EF4-FFF2-40B4-BE49-F238E27FC236}">
                <a16:creationId xmlns:a16="http://schemas.microsoft.com/office/drawing/2014/main" id="{9200FDD7-2E43-B1D5-7FDC-C71E15850322}"/>
              </a:ext>
            </a:extLst>
          </p:cNvPr>
          <p:cNvSpPr>
            <a:spLocks noGrp="1"/>
          </p:cNvSpPr>
          <p:nvPr>
            <p:ph idx="1"/>
          </p:nvPr>
        </p:nvSpPr>
        <p:spPr>
          <a:xfrm>
            <a:off x="806644" y="1754189"/>
            <a:ext cx="8596668" cy="3880773"/>
          </a:xfrm>
        </p:spPr>
        <p:txBody>
          <a:bodyPr>
            <a:normAutofit lnSpcReduction="10000"/>
          </a:bodyPr>
          <a:lstStyle/>
          <a:p>
            <a:pPr marL="0" indent="0">
              <a:buNone/>
            </a:pPr>
            <a:r>
              <a:rPr lang="en-US" sz="2800" dirty="0">
                <a:latin typeface="Times New Roman" panose="02020603050405020304" pitchFamily="18" charset="0"/>
                <a:cs typeface="Times New Roman" panose="02020603050405020304" pitchFamily="18" charset="0"/>
              </a:rPr>
              <a:t>Collaborative effort between 2 experts: the participant and the provider</a:t>
            </a:r>
          </a:p>
          <a:p>
            <a:pPr marL="0" indent="0">
              <a:buNone/>
            </a:pPr>
            <a:r>
              <a:rPr lang="en-US" sz="2800" dirty="0">
                <a:latin typeface="Times New Roman" panose="02020603050405020304" pitchFamily="18" charset="0"/>
                <a:cs typeface="Times New Roman" panose="02020603050405020304" pitchFamily="18" charset="0"/>
              </a:rPr>
              <a:t>Not done “to” or “on” a person, instead it is done “for” and “with” the individual</a:t>
            </a:r>
          </a:p>
          <a:p>
            <a:pPr marL="0" indent="0">
              <a:buNone/>
            </a:pPr>
            <a:r>
              <a:rPr lang="en-US" sz="2800" dirty="0">
                <a:latin typeface="Times New Roman" panose="02020603050405020304" pitchFamily="18" charset="0"/>
                <a:cs typeface="Times New Roman" panose="02020603050405020304" pitchFamily="18" charset="0"/>
              </a:rPr>
              <a:t>A process where the provider’s purpose is to understand the life of the participant and to see the world through their eyes</a:t>
            </a:r>
          </a:p>
          <a:p>
            <a:pPr marL="0" indent="0">
              <a:buNone/>
            </a:pPr>
            <a:r>
              <a:rPr lang="en-US" sz="2800" dirty="0">
                <a:latin typeface="Times New Roman" panose="02020603050405020304" pitchFamily="18" charset="0"/>
                <a:cs typeface="Times New Roman" panose="02020603050405020304" pitchFamily="18" charset="0"/>
              </a:rPr>
              <a:t>No advice; it is about collaborative solutions to problems</a:t>
            </a:r>
          </a:p>
        </p:txBody>
      </p:sp>
    </p:spTree>
    <p:extLst>
      <p:ext uri="{BB962C8B-B14F-4D97-AF65-F5344CB8AC3E}">
        <p14:creationId xmlns:p14="http://schemas.microsoft.com/office/powerpoint/2010/main" val="27720694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32119E-4C99-D1E5-8DBC-C235D8C8C7A1}"/>
              </a:ext>
            </a:extLst>
          </p:cNvPr>
          <p:cNvSpPr>
            <a:spLocks noGrp="1"/>
          </p:cNvSpPr>
          <p:nvPr>
            <p:ph type="title"/>
          </p:nvPr>
        </p:nvSpPr>
        <p:spPr/>
        <p:txBody>
          <a:bodyPr>
            <a:normAutofit/>
          </a:bodyPr>
          <a:lstStyle/>
          <a:p>
            <a:r>
              <a:rPr lang="en-US" sz="6000" b="1" dirty="0">
                <a:latin typeface="Times New Roman" panose="02020603050405020304" pitchFamily="18" charset="0"/>
                <a:cs typeface="Times New Roman" panose="02020603050405020304" pitchFamily="18" charset="0"/>
              </a:rPr>
              <a:t>Acceptance</a:t>
            </a:r>
          </a:p>
        </p:txBody>
      </p:sp>
      <p:sp>
        <p:nvSpPr>
          <p:cNvPr id="4" name="Oval 3">
            <a:extLst>
              <a:ext uri="{FF2B5EF4-FFF2-40B4-BE49-F238E27FC236}">
                <a16:creationId xmlns:a16="http://schemas.microsoft.com/office/drawing/2014/main" id="{413E2342-3349-A537-0986-FB0CB6E65416}"/>
              </a:ext>
            </a:extLst>
          </p:cNvPr>
          <p:cNvSpPr/>
          <p:nvPr/>
        </p:nvSpPr>
        <p:spPr>
          <a:xfrm>
            <a:off x="5480591" y="1743179"/>
            <a:ext cx="3281669" cy="1488293"/>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79AB6B14-6C08-E809-2260-E7190FA11978}"/>
              </a:ext>
            </a:extLst>
          </p:cNvPr>
          <p:cNvSpPr/>
          <p:nvPr/>
        </p:nvSpPr>
        <p:spPr>
          <a:xfrm>
            <a:off x="2956264" y="3655834"/>
            <a:ext cx="1894012" cy="100494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a:extLst>
              <a:ext uri="{FF2B5EF4-FFF2-40B4-BE49-F238E27FC236}">
                <a16:creationId xmlns:a16="http://schemas.microsoft.com/office/drawing/2014/main" id="{661AC878-715A-20D6-4588-70D35F6DC225}"/>
              </a:ext>
            </a:extLst>
          </p:cNvPr>
          <p:cNvSpPr/>
          <p:nvPr/>
        </p:nvSpPr>
        <p:spPr>
          <a:xfrm>
            <a:off x="9312676" y="3502329"/>
            <a:ext cx="1855433" cy="115844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highlight>
                <a:srgbClr val="FFFF00"/>
              </a:highlight>
            </a:endParaRPr>
          </a:p>
        </p:txBody>
      </p:sp>
      <p:sp>
        <p:nvSpPr>
          <p:cNvPr id="7" name="Oval 6">
            <a:extLst>
              <a:ext uri="{FF2B5EF4-FFF2-40B4-BE49-F238E27FC236}">
                <a16:creationId xmlns:a16="http://schemas.microsoft.com/office/drawing/2014/main" id="{4B7B5DB1-75C4-4B6B-9C3C-A79339A070A9}"/>
              </a:ext>
            </a:extLst>
          </p:cNvPr>
          <p:cNvSpPr/>
          <p:nvPr/>
        </p:nvSpPr>
        <p:spPr>
          <a:xfrm>
            <a:off x="5520540" y="3502328"/>
            <a:ext cx="3201770" cy="115844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9EDAF087-1835-E7AA-B882-A0C4E2D9BA3B}"/>
              </a:ext>
            </a:extLst>
          </p:cNvPr>
          <p:cNvSpPr/>
          <p:nvPr/>
        </p:nvSpPr>
        <p:spPr>
          <a:xfrm>
            <a:off x="5480591" y="5114821"/>
            <a:ext cx="3201770" cy="159280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AF7C810-0E7B-40D8-EB96-CB4F37F27C0C}"/>
              </a:ext>
            </a:extLst>
          </p:cNvPr>
          <p:cNvSpPr txBox="1"/>
          <p:nvPr/>
        </p:nvSpPr>
        <p:spPr>
          <a:xfrm>
            <a:off x="6169982" y="1983930"/>
            <a:ext cx="1618216" cy="954107"/>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Absolute Worth</a:t>
            </a:r>
          </a:p>
        </p:txBody>
      </p:sp>
      <p:sp>
        <p:nvSpPr>
          <p:cNvPr id="10" name="TextBox 9">
            <a:extLst>
              <a:ext uri="{FF2B5EF4-FFF2-40B4-BE49-F238E27FC236}">
                <a16:creationId xmlns:a16="http://schemas.microsoft.com/office/drawing/2014/main" id="{C4DC0EF5-0EFA-5CB0-38ED-083E4D546EB9}"/>
              </a:ext>
            </a:extLst>
          </p:cNvPr>
          <p:cNvSpPr txBox="1"/>
          <p:nvPr/>
        </p:nvSpPr>
        <p:spPr>
          <a:xfrm flipH="1">
            <a:off x="5912528" y="3773011"/>
            <a:ext cx="2121762" cy="584775"/>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Acceptance</a:t>
            </a:r>
          </a:p>
        </p:txBody>
      </p:sp>
      <p:sp>
        <p:nvSpPr>
          <p:cNvPr id="11" name="TextBox 10">
            <a:extLst>
              <a:ext uri="{FF2B5EF4-FFF2-40B4-BE49-F238E27FC236}">
                <a16:creationId xmlns:a16="http://schemas.microsoft.com/office/drawing/2014/main" id="{DC1236EA-C9B8-88E8-EC1E-04E079D0E0D3}"/>
              </a:ext>
            </a:extLst>
          </p:cNvPr>
          <p:cNvSpPr txBox="1"/>
          <p:nvPr/>
        </p:nvSpPr>
        <p:spPr>
          <a:xfrm>
            <a:off x="2956264" y="3925695"/>
            <a:ext cx="1894012" cy="461665"/>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Affirmations</a:t>
            </a:r>
          </a:p>
        </p:txBody>
      </p:sp>
      <p:sp>
        <p:nvSpPr>
          <p:cNvPr id="12" name="TextBox 11">
            <a:extLst>
              <a:ext uri="{FF2B5EF4-FFF2-40B4-BE49-F238E27FC236}">
                <a16:creationId xmlns:a16="http://schemas.microsoft.com/office/drawing/2014/main" id="{A3827D91-AB59-E201-A5FD-90900507120D}"/>
              </a:ext>
            </a:extLst>
          </p:cNvPr>
          <p:cNvSpPr txBox="1"/>
          <p:nvPr/>
        </p:nvSpPr>
        <p:spPr>
          <a:xfrm>
            <a:off x="9312676" y="3861786"/>
            <a:ext cx="1855433" cy="523220"/>
          </a:xfrm>
          <a:prstGeom prst="rect">
            <a:avLst/>
          </a:prstGeom>
          <a:noFill/>
        </p:spPr>
        <p:txBody>
          <a:bodyPr wrap="square" rtlCol="0">
            <a:spAutoFit/>
          </a:bodyPr>
          <a:lstStyle/>
          <a:p>
            <a:r>
              <a:rPr lang="en-US" sz="2800" b="1" dirty="0">
                <a:latin typeface="Times New Roman" panose="02020603050405020304" pitchFamily="18" charset="0"/>
                <a:cs typeface="Times New Roman" panose="02020603050405020304" pitchFamily="18" charset="0"/>
              </a:rPr>
              <a:t>Autonomy</a:t>
            </a:r>
          </a:p>
        </p:txBody>
      </p:sp>
      <p:sp>
        <p:nvSpPr>
          <p:cNvPr id="13" name="TextBox 12">
            <a:extLst>
              <a:ext uri="{FF2B5EF4-FFF2-40B4-BE49-F238E27FC236}">
                <a16:creationId xmlns:a16="http://schemas.microsoft.com/office/drawing/2014/main" id="{BC70869F-D2B6-12D3-DF26-93C5C1B7EF44}"/>
              </a:ext>
            </a:extLst>
          </p:cNvPr>
          <p:cNvSpPr txBox="1"/>
          <p:nvPr/>
        </p:nvSpPr>
        <p:spPr>
          <a:xfrm>
            <a:off x="6344629" y="5495723"/>
            <a:ext cx="1473693" cy="830997"/>
          </a:xfrm>
          <a:prstGeom prst="rect">
            <a:avLst/>
          </a:prstGeom>
          <a:noFill/>
        </p:spPr>
        <p:txBody>
          <a:bodyPr wrap="square" rtlCol="0">
            <a:spAutoFit/>
          </a:bodyPr>
          <a:lstStyle/>
          <a:p>
            <a:r>
              <a:rPr lang="en-US" sz="2400" b="1" dirty="0">
                <a:latin typeface="Times New Roman" panose="02020603050405020304" pitchFamily="18" charset="0"/>
                <a:cs typeface="Times New Roman" panose="02020603050405020304" pitchFamily="18" charset="0"/>
              </a:rPr>
              <a:t>Accurate Empathy</a:t>
            </a:r>
          </a:p>
        </p:txBody>
      </p:sp>
    </p:spTree>
    <p:extLst>
      <p:ext uri="{BB962C8B-B14F-4D97-AF65-F5344CB8AC3E}">
        <p14:creationId xmlns:p14="http://schemas.microsoft.com/office/powerpoint/2010/main" val="954188774"/>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TotalTime>
  <Words>2314</Words>
  <Application>Microsoft Office PowerPoint</Application>
  <PresentationFormat>Widescreen</PresentationFormat>
  <Paragraphs>232</Paragraphs>
  <Slides>30</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Calibri</vt:lpstr>
      <vt:lpstr>Symbol</vt:lpstr>
      <vt:lpstr>Times New Roman</vt:lpstr>
      <vt:lpstr>Trebuchet MS</vt:lpstr>
      <vt:lpstr>Wingdings 3</vt:lpstr>
      <vt:lpstr>Facet</vt:lpstr>
      <vt:lpstr>Motivational Interviewing for Family Support</vt:lpstr>
      <vt:lpstr>Motivational Interviewing is an evidence-based communication style that helps people move towards positive change.</vt:lpstr>
      <vt:lpstr>This session explores another method for encouraging families to share and to motivate change.</vt:lpstr>
      <vt:lpstr>More on MI</vt:lpstr>
      <vt:lpstr>The “Why” of MI</vt:lpstr>
      <vt:lpstr>What Motivational Interviewing is NOT</vt:lpstr>
      <vt:lpstr>The Spirit of Motivational Interviewing  PACE underscores all skills and processes in MI</vt:lpstr>
      <vt:lpstr>Partnership </vt:lpstr>
      <vt:lpstr>Acceptance</vt:lpstr>
      <vt:lpstr>Compassion and Evocation </vt:lpstr>
      <vt:lpstr>Resist the Reflex to Fix</vt:lpstr>
      <vt:lpstr>The OARS Model: Background</vt:lpstr>
      <vt:lpstr>PowerPoint Presentation</vt:lpstr>
      <vt:lpstr>The purpose of referring to the OARS model is to:</vt:lpstr>
      <vt:lpstr>O = OPEN-ENDED QUESTIONS</vt:lpstr>
      <vt:lpstr>PowerPoint Presentation</vt:lpstr>
      <vt:lpstr>O = Open-ended questions</vt:lpstr>
      <vt:lpstr>A = AFFIRMATIONS</vt:lpstr>
      <vt:lpstr>PowerPoint Presentation</vt:lpstr>
      <vt:lpstr>PowerPoint Presentation</vt:lpstr>
      <vt:lpstr>R = REFLECTIVE LISTENING</vt:lpstr>
      <vt:lpstr>PowerPoint Presentation</vt:lpstr>
      <vt:lpstr>PowerPoint Presentation</vt:lpstr>
      <vt:lpstr>S = SUMMARIZING</vt:lpstr>
      <vt:lpstr>PowerPoint Presentation</vt:lpstr>
      <vt:lpstr>OARS + Roll with Ambivalence</vt:lpstr>
      <vt:lpstr>PowerPoint Presentation</vt:lpstr>
      <vt:lpstr>Let’s Role Play!</vt:lpstr>
      <vt:lpstr>Review</vt:lpstr>
      <vt:lpstr>Review</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Motivational Interviewing for Peers</dc:title>
  <dc:subject/>
  <dc:creator>Sheila Mihalick</dc:creator>
  <cp:keywords/>
  <dc:description/>
  <cp:lastModifiedBy>Kimberly Crouch</cp:lastModifiedBy>
  <cp:revision>14</cp:revision>
  <dcterms:created xsi:type="dcterms:W3CDTF">2020-07-20T16:12:47Z</dcterms:created>
  <dcterms:modified xsi:type="dcterms:W3CDTF">2024-05-17T20:12:05Z</dcterms:modified>
  <cp:category/>
</cp:coreProperties>
</file>