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1"/>
  </p:sldMasterIdLst>
  <p:notesMasterIdLst>
    <p:notesMasterId r:id="rId11"/>
  </p:notesMasterIdLst>
  <p:sldIdLst>
    <p:sldId id="256" r:id="rId2"/>
    <p:sldId id="260" r:id="rId3"/>
    <p:sldId id="261" r:id="rId4"/>
    <p:sldId id="262" r:id="rId5"/>
    <p:sldId id="273" r:id="rId6"/>
    <p:sldId id="267" r:id="rId7"/>
    <p:sldId id="268" r:id="rId8"/>
    <p:sldId id="264" r:id="rId9"/>
    <p:sldId id="27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92"/>
    <p:restoredTop sz="90620"/>
  </p:normalViewPr>
  <p:slideViewPr>
    <p:cSldViewPr snapToGrid="0" snapToObjects="1">
      <p:cViewPr varScale="1">
        <p:scale>
          <a:sx n="104" d="100"/>
          <a:sy n="104" d="100"/>
        </p:scale>
        <p:origin x="94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ADAC35-B6F5-7749-BBBD-F232B4E6F49B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815B61-E3D6-8242-8F72-66744D7F0DC4}">
      <dgm:prSet custT="1"/>
      <dgm:spPr/>
      <dgm:t>
        <a:bodyPr/>
        <a:lstStyle/>
        <a:p>
          <a:r>
            <a:rPr lang="en-US" sz="2000">
              <a:solidFill>
                <a:schemeClr val="tx2"/>
              </a:solidFill>
            </a:rPr>
            <a:t>what they believe would make their life better</a:t>
          </a:r>
          <a:endParaRPr lang="en-US" sz="2000"/>
        </a:p>
      </dgm:t>
    </dgm:pt>
    <dgm:pt modelId="{6F34474E-DBFD-ED4E-9292-AA4A52AAEDC9}" type="parTrans" cxnId="{777E96AE-8E9B-D648-A4F9-5F629F08AA93}">
      <dgm:prSet/>
      <dgm:spPr/>
      <dgm:t>
        <a:bodyPr/>
        <a:lstStyle/>
        <a:p>
          <a:endParaRPr lang="en-US"/>
        </a:p>
      </dgm:t>
    </dgm:pt>
    <dgm:pt modelId="{80F1BE7B-2D49-1944-AB7E-5215549DA193}" type="sibTrans" cxnId="{777E96AE-8E9B-D648-A4F9-5F629F08AA93}">
      <dgm:prSet/>
      <dgm:spPr/>
      <dgm:t>
        <a:bodyPr/>
        <a:lstStyle/>
        <a:p>
          <a:endParaRPr lang="en-US"/>
        </a:p>
      </dgm:t>
    </dgm:pt>
    <dgm:pt modelId="{3998AAEA-5E76-9E4A-B822-A32E84483A76}">
      <dgm:prSet custT="1"/>
      <dgm:spPr/>
      <dgm:t>
        <a:bodyPr/>
        <a:lstStyle/>
        <a:p>
          <a:r>
            <a:rPr lang="en-US" sz="2000">
              <a:solidFill>
                <a:schemeClr val="tx2"/>
              </a:solidFill>
            </a:rPr>
            <a:t>beliefs that a person believes about themselves and their current situation</a:t>
          </a:r>
          <a:endParaRPr lang="en-US" sz="2000"/>
        </a:p>
      </dgm:t>
    </dgm:pt>
    <dgm:pt modelId="{97F2B9BA-D31E-974F-9150-0E77A12BEDBA}" type="parTrans" cxnId="{B77EE456-409B-D840-8E6A-AE5DDED0E535}">
      <dgm:prSet/>
      <dgm:spPr/>
      <dgm:t>
        <a:bodyPr/>
        <a:lstStyle/>
        <a:p>
          <a:endParaRPr lang="en-US"/>
        </a:p>
      </dgm:t>
    </dgm:pt>
    <dgm:pt modelId="{F0CDC625-971B-9A4A-A0B5-AC6882F8E22E}" type="sibTrans" cxnId="{B77EE456-409B-D840-8E6A-AE5DDED0E535}">
      <dgm:prSet/>
      <dgm:spPr/>
      <dgm:t>
        <a:bodyPr/>
        <a:lstStyle/>
        <a:p>
          <a:endParaRPr lang="en-US"/>
        </a:p>
      </dgm:t>
    </dgm:pt>
    <dgm:pt modelId="{DC8685DC-AC4E-6B47-9327-5E13AE8E0B6B}">
      <dgm:prSet custT="1"/>
      <dgm:spPr/>
      <dgm:t>
        <a:bodyPr/>
        <a:lstStyle/>
        <a:p>
          <a:r>
            <a:rPr lang="en-US" sz="2000">
              <a:solidFill>
                <a:schemeClr val="tx2"/>
              </a:solidFill>
            </a:rPr>
            <a:t>why they believe they can’t have that life</a:t>
          </a:r>
          <a:endParaRPr lang="en-US" sz="2000"/>
        </a:p>
      </dgm:t>
    </dgm:pt>
    <dgm:pt modelId="{10E3B328-638D-5B4F-A8C2-7DE4772DFBD4}" type="parTrans" cxnId="{BA59914B-9E06-9B48-8B66-C68CA7CA9FCE}">
      <dgm:prSet/>
      <dgm:spPr/>
      <dgm:t>
        <a:bodyPr/>
        <a:lstStyle/>
        <a:p>
          <a:endParaRPr lang="en-US"/>
        </a:p>
      </dgm:t>
    </dgm:pt>
    <dgm:pt modelId="{24A8AC4B-97EC-C043-8A36-4026AC4C8ADF}" type="sibTrans" cxnId="{BA59914B-9E06-9B48-8B66-C68CA7CA9FCE}">
      <dgm:prSet/>
      <dgm:spPr/>
      <dgm:t>
        <a:bodyPr/>
        <a:lstStyle/>
        <a:p>
          <a:endParaRPr lang="en-US"/>
        </a:p>
      </dgm:t>
    </dgm:pt>
    <dgm:pt modelId="{CB3ECC5D-5B81-4047-86A2-4F9EFACFB109}" type="pres">
      <dgm:prSet presAssocID="{5DADAC35-B6F5-7749-BBBD-F232B4E6F49B}" presName="linear" presStyleCnt="0">
        <dgm:presLayoutVars>
          <dgm:dir/>
          <dgm:animLvl val="lvl"/>
          <dgm:resizeHandles val="exact"/>
        </dgm:presLayoutVars>
      </dgm:prSet>
      <dgm:spPr/>
    </dgm:pt>
    <dgm:pt modelId="{35A50B21-437E-8343-99E3-85F054228FB0}" type="pres">
      <dgm:prSet presAssocID="{BA815B61-E3D6-8242-8F72-66744D7F0DC4}" presName="parentLin" presStyleCnt="0"/>
      <dgm:spPr/>
    </dgm:pt>
    <dgm:pt modelId="{96207FAB-4EB5-9C43-90B5-F63225FDE490}" type="pres">
      <dgm:prSet presAssocID="{BA815B61-E3D6-8242-8F72-66744D7F0DC4}" presName="parentLeftMargin" presStyleLbl="node1" presStyleIdx="0" presStyleCnt="3"/>
      <dgm:spPr/>
    </dgm:pt>
    <dgm:pt modelId="{9A62D3FE-4D58-CE44-A692-B8EFDD035EAF}" type="pres">
      <dgm:prSet presAssocID="{BA815B61-E3D6-8242-8F72-66744D7F0DC4}" presName="parentText" presStyleLbl="node1" presStyleIdx="0" presStyleCnt="3" custScaleX="138026" custScaleY="215535">
        <dgm:presLayoutVars>
          <dgm:chMax val="0"/>
          <dgm:bulletEnabled val="1"/>
        </dgm:presLayoutVars>
      </dgm:prSet>
      <dgm:spPr/>
    </dgm:pt>
    <dgm:pt modelId="{68C02DD4-0BE3-D24A-A030-E114C2E8B252}" type="pres">
      <dgm:prSet presAssocID="{BA815B61-E3D6-8242-8F72-66744D7F0DC4}" presName="negativeSpace" presStyleCnt="0"/>
      <dgm:spPr/>
    </dgm:pt>
    <dgm:pt modelId="{AFAA8BAE-00FB-6D4E-BE87-19BB1097AD3D}" type="pres">
      <dgm:prSet presAssocID="{BA815B61-E3D6-8242-8F72-66744D7F0DC4}" presName="childText" presStyleLbl="conFgAcc1" presStyleIdx="0" presStyleCnt="3" custLinFactNeighborX="12502" custLinFactNeighborY="-19354">
        <dgm:presLayoutVars>
          <dgm:bulletEnabled val="1"/>
        </dgm:presLayoutVars>
      </dgm:prSet>
      <dgm:spPr/>
    </dgm:pt>
    <dgm:pt modelId="{CBF8D81D-0551-0741-8DFB-C9CD2F7DDF3E}" type="pres">
      <dgm:prSet presAssocID="{80F1BE7B-2D49-1944-AB7E-5215549DA193}" presName="spaceBetweenRectangles" presStyleCnt="0"/>
      <dgm:spPr/>
    </dgm:pt>
    <dgm:pt modelId="{85B43B13-1299-4A47-9116-B649CDB8AFC4}" type="pres">
      <dgm:prSet presAssocID="{3998AAEA-5E76-9E4A-B822-A32E84483A76}" presName="parentLin" presStyleCnt="0"/>
      <dgm:spPr/>
    </dgm:pt>
    <dgm:pt modelId="{5BAB83CA-B51B-AD49-AF40-DEF8D07A2626}" type="pres">
      <dgm:prSet presAssocID="{3998AAEA-5E76-9E4A-B822-A32E84483A76}" presName="parentLeftMargin" presStyleLbl="node1" presStyleIdx="0" presStyleCnt="3"/>
      <dgm:spPr/>
    </dgm:pt>
    <dgm:pt modelId="{08AF6215-B57F-294A-8520-FB0F1E13DE3E}" type="pres">
      <dgm:prSet presAssocID="{3998AAEA-5E76-9E4A-B822-A32E84483A76}" presName="parentText" presStyleLbl="node1" presStyleIdx="1" presStyleCnt="3" custScaleX="150037" custScaleY="340287">
        <dgm:presLayoutVars>
          <dgm:chMax val="0"/>
          <dgm:bulletEnabled val="1"/>
        </dgm:presLayoutVars>
      </dgm:prSet>
      <dgm:spPr/>
    </dgm:pt>
    <dgm:pt modelId="{064E70DB-851C-6340-BBE9-6E51BE66442B}" type="pres">
      <dgm:prSet presAssocID="{3998AAEA-5E76-9E4A-B822-A32E84483A76}" presName="negativeSpace" presStyleCnt="0"/>
      <dgm:spPr/>
    </dgm:pt>
    <dgm:pt modelId="{1E3707C1-7BA9-944C-B49A-8A62EC083A0A}" type="pres">
      <dgm:prSet presAssocID="{3998AAEA-5E76-9E4A-B822-A32E84483A76}" presName="childText" presStyleLbl="conFgAcc1" presStyleIdx="1" presStyleCnt="3">
        <dgm:presLayoutVars>
          <dgm:bulletEnabled val="1"/>
        </dgm:presLayoutVars>
      </dgm:prSet>
      <dgm:spPr/>
    </dgm:pt>
    <dgm:pt modelId="{A6EB5196-1A0F-CB49-BA14-FF94F7AA2B30}" type="pres">
      <dgm:prSet presAssocID="{F0CDC625-971B-9A4A-A0B5-AC6882F8E22E}" presName="spaceBetweenRectangles" presStyleCnt="0"/>
      <dgm:spPr/>
    </dgm:pt>
    <dgm:pt modelId="{79CDF325-F925-3249-AFD4-036D30804C8D}" type="pres">
      <dgm:prSet presAssocID="{DC8685DC-AC4E-6B47-9327-5E13AE8E0B6B}" presName="parentLin" presStyleCnt="0"/>
      <dgm:spPr/>
    </dgm:pt>
    <dgm:pt modelId="{085B01FF-F98B-8B46-B4F5-0152933EE7FB}" type="pres">
      <dgm:prSet presAssocID="{DC8685DC-AC4E-6B47-9327-5E13AE8E0B6B}" presName="parentLeftMargin" presStyleLbl="node1" presStyleIdx="1" presStyleCnt="3"/>
      <dgm:spPr/>
    </dgm:pt>
    <dgm:pt modelId="{3C56AFD9-6EA0-674B-9758-1161CC69B36E}" type="pres">
      <dgm:prSet presAssocID="{DC8685DC-AC4E-6B47-9327-5E13AE8E0B6B}" presName="parentText" presStyleLbl="node1" presStyleIdx="2" presStyleCnt="3" custScaleX="140735" custScaleY="219897">
        <dgm:presLayoutVars>
          <dgm:chMax val="0"/>
          <dgm:bulletEnabled val="1"/>
        </dgm:presLayoutVars>
      </dgm:prSet>
      <dgm:spPr/>
    </dgm:pt>
    <dgm:pt modelId="{38738EF7-7949-0D47-828C-E47EA4195454}" type="pres">
      <dgm:prSet presAssocID="{DC8685DC-AC4E-6B47-9327-5E13AE8E0B6B}" presName="negativeSpace" presStyleCnt="0"/>
      <dgm:spPr/>
    </dgm:pt>
    <dgm:pt modelId="{D3F9AE41-5EEA-094D-98CA-94D61B26C673}" type="pres">
      <dgm:prSet presAssocID="{DC8685DC-AC4E-6B47-9327-5E13AE8E0B6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7EBB643-6691-F84C-B01F-CE3B3137F695}" type="presOf" srcId="{3998AAEA-5E76-9E4A-B822-A32E84483A76}" destId="{5BAB83CA-B51B-AD49-AF40-DEF8D07A2626}" srcOrd="0" destOrd="0" presId="urn:microsoft.com/office/officeart/2005/8/layout/list1"/>
    <dgm:cxn modelId="{BA59914B-9E06-9B48-8B66-C68CA7CA9FCE}" srcId="{5DADAC35-B6F5-7749-BBBD-F232B4E6F49B}" destId="{DC8685DC-AC4E-6B47-9327-5E13AE8E0B6B}" srcOrd="2" destOrd="0" parTransId="{10E3B328-638D-5B4F-A8C2-7DE4772DFBD4}" sibTransId="{24A8AC4B-97EC-C043-8A36-4026AC4C8ADF}"/>
    <dgm:cxn modelId="{B77EE456-409B-D840-8E6A-AE5DDED0E535}" srcId="{5DADAC35-B6F5-7749-BBBD-F232B4E6F49B}" destId="{3998AAEA-5E76-9E4A-B822-A32E84483A76}" srcOrd="1" destOrd="0" parTransId="{97F2B9BA-D31E-974F-9150-0E77A12BEDBA}" sibTransId="{F0CDC625-971B-9A4A-A0B5-AC6882F8E22E}"/>
    <dgm:cxn modelId="{D15404A5-2082-9B48-BCA9-5179E704725E}" type="presOf" srcId="{3998AAEA-5E76-9E4A-B822-A32E84483A76}" destId="{08AF6215-B57F-294A-8520-FB0F1E13DE3E}" srcOrd="1" destOrd="0" presId="urn:microsoft.com/office/officeart/2005/8/layout/list1"/>
    <dgm:cxn modelId="{AC5FB5A7-0026-3043-A5E7-1B08B75C0215}" type="presOf" srcId="{BA815B61-E3D6-8242-8F72-66744D7F0DC4}" destId="{9A62D3FE-4D58-CE44-A692-B8EFDD035EAF}" srcOrd="1" destOrd="0" presId="urn:microsoft.com/office/officeart/2005/8/layout/list1"/>
    <dgm:cxn modelId="{777E96AE-8E9B-D648-A4F9-5F629F08AA93}" srcId="{5DADAC35-B6F5-7749-BBBD-F232B4E6F49B}" destId="{BA815B61-E3D6-8242-8F72-66744D7F0DC4}" srcOrd="0" destOrd="0" parTransId="{6F34474E-DBFD-ED4E-9292-AA4A52AAEDC9}" sibTransId="{80F1BE7B-2D49-1944-AB7E-5215549DA193}"/>
    <dgm:cxn modelId="{F950FDD0-8C4A-944E-8D19-96CEF15A9F97}" type="presOf" srcId="{DC8685DC-AC4E-6B47-9327-5E13AE8E0B6B}" destId="{085B01FF-F98B-8B46-B4F5-0152933EE7FB}" srcOrd="0" destOrd="0" presId="urn:microsoft.com/office/officeart/2005/8/layout/list1"/>
    <dgm:cxn modelId="{8C0812E2-9955-C045-825E-96C19459A794}" type="presOf" srcId="{DC8685DC-AC4E-6B47-9327-5E13AE8E0B6B}" destId="{3C56AFD9-6EA0-674B-9758-1161CC69B36E}" srcOrd="1" destOrd="0" presId="urn:microsoft.com/office/officeart/2005/8/layout/list1"/>
    <dgm:cxn modelId="{E69FFEF9-3E19-F945-BC57-4154D76C2A41}" type="presOf" srcId="{5DADAC35-B6F5-7749-BBBD-F232B4E6F49B}" destId="{CB3ECC5D-5B81-4047-86A2-4F9EFACFB109}" srcOrd="0" destOrd="0" presId="urn:microsoft.com/office/officeart/2005/8/layout/list1"/>
    <dgm:cxn modelId="{179AA0FA-BC43-634A-91F5-1C90263B23A8}" type="presOf" srcId="{BA815B61-E3D6-8242-8F72-66744D7F0DC4}" destId="{96207FAB-4EB5-9C43-90B5-F63225FDE490}" srcOrd="0" destOrd="0" presId="urn:microsoft.com/office/officeart/2005/8/layout/list1"/>
    <dgm:cxn modelId="{B4CA8258-E367-0E42-AC11-5B102D1C6F81}" type="presParOf" srcId="{CB3ECC5D-5B81-4047-86A2-4F9EFACFB109}" destId="{35A50B21-437E-8343-99E3-85F054228FB0}" srcOrd="0" destOrd="0" presId="urn:microsoft.com/office/officeart/2005/8/layout/list1"/>
    <dgm:cxn modelId="{9BDB18C7-1517-9447-8208-8C2B978879C7}" type="presParOf" srcId="{35A50B21-437E-8343-99E3-85F054228FB0}" destId="{96207FAB-4EB5-9C43-90B5-F63225FDE490}" srcOrd="0" destOrd="0" presId="urn:microsoft.com/office/officeart/2005/8/layout/list1"/>
    <dgm:cxn modelId="{BB6999D7-84A1-944C-B99D-C2C3B571765A}" type="presParOf" srcId="{35A50B21-437E-8343-99E3-85F054228FB0}" destId="{9A62D3FE-4D58-CE44-A692-B8EFDD035EAF}" srcOrd="1" destOrd="0" presId="urn:microsoft.com/office/officeart/2005/8/layout/list1"/>
    <dgm:cxn modelId="{ADDBC083-1BAF-0943-B166-78A6B15C4E2A}" type="presParOf" srcId="{CB3ECC5D-5B81-4047-86A2-4F9EFACFB109}" destId="{68C02DD4-0BE3-D24A-A030-E114C2E8B252}" srcOrd="1" destOrd="0" presId="urn:microsoft.com/office/officeart/2005/8/layout/list1"/>
    <dgm:cxn modelId="{485B3C5C-2F3B-BB48-AEEA-DEC991094942}" type="presParOf" srcId="{CB3ECC5D-5B81-4047-86A2-4F9EFACFB109}" destId="{AFAA8BAE-00FB-6D4E-BE87-19BB1097AD3D}" srcOrd="2" destOrd="0" presId="urn:microsoft.com/office/officeart/2005/8/layout/list1"/>
    <dgm:cxn modelId="{5984F459-FC6E-854A-A6F8-19A6F0F5B98A}" type="presParOf" srcId="{CB3ECC5D-5B81-4047-86A2-4F9EFACFB109}" destId="{CBF8D81D-0551-0741-8DFB-C9CD2F7DDF3E}" srcOrd="3" destOrd="0" presId="urn:microsoft.com/office/officeart/2005/8/layout/list1"/>
    <dgm:cxn modelId="{68DE8129-8F6A-F843-B2C1-FA0ECF474CFA}" type="presParOf" srcId="{CB3ECC5D-5B81-4047-86A2-4F9EFACFB109}" destId="{85B43B13-1299-4A47-9116-B649CDB8AFC4}" srcOrd="4" destOrd="0" presId="urn:microsoft.com/office/officeart/2005/8/layout/list1"/>
    <dgm:cxn modelId="{C4F9D400-E01D-0A4E-9859-3EB827E9A714}" type="presParOf" srcId="{85B43B13-1299-4A47-9116-B649CDB8AFC4}" destId="{5BAB83CA-B51B-AD49-AF40-DEF8D07A2626}" srcOrd="0" destOrd="0" presId="urn:microsoft.com/office/officeart/2005/8/layout/list1"/>
    <dgm:cxn modelId="{0ACAF5F1-A6CA-854D-BB2B-D71130110F3E}" type="presParOf" srcId="{85B43B13-1299-4A47-9116-B649CDB8AFC4}" destId="{08AF6215-B57F-294A-8520-FB0F1E13DE3E}" srcOrd="1" destOrd="0" presId="urn:microsoft.com/office/officeart/2005/8/layout/list1"/>
    <dgm:cxn modelId="{63F6E944-22B4-7843-8183-582709936F64}" type="presParOf" srcId="{CB3ECC5D-5B81-4047-86A2-4F9EFACFB109}" destId="{064E70DB-851C-6340-BBE9-6E51BE66442B}" srcOrd="5" destOrd="0" presId="urn:microsoft.com/office/officeart/2005/8/layout/list1"/>
    <dgm:cxn modelId="{50CFA220-4AD1-6F4B-BD7A-7B865EA5DA61}" type="presParOf" srcId="{CB3ECC5D-5B81-4047-86A2-4F9EFACFB109}" destId="{1E3707C1-7BA9-944C-B49A-8A62EC083A0A}" srcOrd="6" destOrd="0" presId="urn:microsoft.com/office/officeart/2005/8/layout/list1"/>
    <dgm:cxn modelId="{5A675B07-0989-8642-BD5A-D18C908BAA09}" type="presParOf" srcId="{CB3ECC5D-5B81-4047-86A2-4F9EFACFB109}" destId="{A6EB5196-1A0F-CB49-BA14-FF94F7AA2B30}" srcOrd="7" destOrd="0" presId="urn:microsoft.com/office/officeart/2005/8/layout/list1"/>
    <dgm:cxn modelId="{093B141D-327F-B747-B282-D7E6D9106BDC}" type="presParOf" srcId="{CB3ECC5D-5B81-4047-86A2-4F9EFACFB109}" destId="{79CDF325-F925-3249-AFD4-036D30804C8D}" srcOrd="8" destOrd="0" presId="urn:microsoft.com/office/officeart/2005/8/layout/list1"/>
    <dgm:cxn modelId="{CD39851C-B61E-E246-9821-70BD5866AEB0}" type="presParOf" srcId="{79CDF325-F925-3249-AFD4-036D30804C8D}" destId="{085B01FF-F98B-8B46-B4F5-0152933EE7FB}" srcOrd="0" destOrd="0" presId="urn:microsoft.com/office/officeart/2005/8/layout/list1"/>
    <dgm:cxn modelId="{A7B22B7C-2220-D847-B1A6-E6C8DDD84BCE}" type="presParOf" srcId="{79CDF325-F925-3249-AFD4-036D30804C8D}" destId="{3C56AFD9-6EA0-674B-9758-1161CC69B36E}" srcOrd="1" destOrd="0" presId="urn:microsoft.com/office/officeart/2005/8/layout/list1"/>
    <dgm:cxn modelId="{72E86C91-91A9-FF4E-B963-A9722047E3FD}" type="presParOf" srcId="{CB3ECC5D-5B81-4047-86A2-4F9EFACFB109}" destId="{38738EF7-7949-0D47-828C-E47EA4195454}" srcOrd="9" destOrd="0" presId="urn:microsoft.com/office/officeart/2005/8/layout/list1"/>
    <dgm:cxn modelId="{C0DF1C6F-C1D3-CF43-A2C3-08C1DDE6FBE4}" type="presParOf" srcId="{CB3ECC5D-5B81-4047-86A2-4F9EFACFB109}" destId="{D3F9AE41-5EEA-094D-98CA-94D61B26C67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DADAC35-B6F5-7749-BBBD-F232B4E6F49B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1B4F87-557D-704D-BBC2-FD5DE5B91108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G</a:t>
          </a:r>
          <a:r>
            <a:rPr lang="en-US" sz="2000">
              <a:solidFill>
                <a:schemeClr val="tx2"/>
              </a:solidFill>
            </a:rPr>
            <a:t>oals</a:t>
          </a:r>
        </a:p>
      </dgm:t>
    </dgm:pt>
    <dgm:pt modelId="{3B029B38-6945-1542-B639-630288ECA638}" type="parTrans" cxnId="{32DA8028-F309-A640-8CFD-ABE28A49D9C0}">
      <dgm:prSet/>
      <dgm:spPr/>
      <dgm:t>
        <a:bodyPr/>
        <a:lstStyle/>
        <a:p>
          <a:endParaRPr lang="en-US" sz="2000"/>
        </a:p>
      </dgm:t>
    </dgm:pt>
    <dgm:pt modelId="{E1F0DB5B-BF34-1D4A-8013-79D006D03459}" type="sibTrans" cxnId="{32DA8028-F309-A640-8CFD-ABE28A49D9C0}">
      <dgm:prSet/>
      <dgm:spPr/>
      <dgm:t>
        <a:bodyPr/>
        <a:lstStyle/>
        <a:p>
          <a:endParaRPr lang="en-US" sz="2000"/>
        </a:p>
      </dgm:t>
    </dgm:pt>
    <dgm:pt modelId="{64D2DF65-5BDE-FB4C-980B-70FA55D1B688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B</a:t>
          </a:r>
          <a:r>
            <a:rPr lang="en-US" sz="2000">
              <a:solidFill>
                <a:schemeClr val="tx2"/>
              </a:solidFill>
            </a:rPr>
            <a:t>arriers</a:t>
          </a:r>
        </a:p>
      </dgm:t>
    </dgm:pt>
    <dgm:pt modelId="{66A8080F-BFA8-314E-91E5-5C40932CFA6C}" type="parTrans" cxnId="{F6183B8F-3595-6048-A06E-116CA1AEB58F}">
      <dgm:prSet/>
      <dgm:spPr/>
      <dgm:t>
        <a:bodyPr/>
        <a:lstStyle/>
        <a:p>
          <a:endParaRPr lang="en-US" sz="2000"/>
        </a:p>
      </dgm:t>
    </dgm:pt>
    <dgm:pt modelId="{52CAA7DB-645F-8745-9767-804E1A23ACA0}" type="sibTrans" cxnId="{F6183B8F-3595-6048-A06E-116CA1AEB58F}">
      <dgm:prSet/>
      <dgm:spPr/>
      <dgm:t>
        <a:bodyPr/>
        <a:lstStyle/>
        <a:p>
          <a:endParaRPr lang="en-US" sz="2000"/>
        </a:p>
      </dgm:t>
    </dgm:pt>
    <dgm:pt modelId="{6C052821-4474-434B-92FC-70131CD9161A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S</a:t>
          </a:r>
          <a:r>
            <a:rPr lang="en-US" sz="2000">
              <a:solidFill>
                <a:schemeClr val="tx2"/>
              </a:solidFill>
            </a:rPr>
            <a:t>elf-Image</a:t>
          </a:r>
        </a:p>
      </dgm:t>
    </dgm:pt>
    <dgm:pt modelId="{DAF6B480-F941-3948-9DE5-5B250E169F1C}" type="parTrans" cxnId="{29663068-6C2A-4641-9513-45176100C158}">
      <dgm:prSet/>
      <dgm:spPr/>
      <dgm:t>
        <a:bodyPr/>
        <a:lstStyle/>
        <a:p>
          <a:endParaRPr lang="en-US" sz="2000"/>
        </a:p>
      </dgm:t>
    </dgm:pt>
    <dgm:pt modelId="{4B8756DC-E9C3-AD4F-975B-BA2B05A2F566}" type="sibTrans" cxnId="{29663068-6C2A-4641-9513-45176100C158}">
      <dgm:prSet/>
      <dgm:spPr/>
      <dgm:t>
        <a:bodyPr/>
        <a:lstStyle/>
        <a:p>
          <a:endParaRPr lang="en-US" sz="2000"/>
        </a:p>
      </dgm:t>
    </dgm:pt>
    <dgm:pt modelId="{BA815B61-E3D6-8242-8F72-66744D7F0DC4}">
      <dgm:prSet custT="1"/>
      <dgm:spPr/>
      <dgm:t>
        <a:bodyPr/>
        <a:lstStyle/>
        <a:p>
          <a:r>
            <a:rPr lang="en-US" sz="1600">
              <a:solidFill>
                <a:schemeClr val="tx2"/>
              </a:solidFill>
            </a:rPr>
            <a:t>what they believe would make their life better</a:t>
          </a:r>
          <a:endParaRPr lang="en-US" sz="1600"/>
        </a:p>
      </dgm:t>
    </dgm:pt>
    <dgm:pt modelId="{6F34474E-DBFD-ED4E-9292-AA4A52AAEDC9}" type="parTrans" cxnId="{777E96AE-8E9B-D648-A4F9-5F629F08AA93}">
      <dgm:prSet/>
      <dgm:spPr/>
      <dgm:t>
        <a:bodyPr/>
        <a:lstStyle/>
        <a:p>
          <a:endParaRPr lang="en-US"/>
        </a:p>
      </dgm:t>
    </dgm:pt>
    <dgm:pt modelId="{80F1BE7B-2D49-1944-AB7E-5215549DA193}" type="sibTrans" cxnId="{777E96AE-8E9B-D648-A4F9-5F629F08AA93}">
      <dgm:prSet/>
      <dgm:spPr/>
      <dgm:t>
        <a:bodyPr/>
        <a:lstStyle/>
        <a:p>
          <a:endParaRPr lang="en-US"/>
        </a:p>
      </dgm:t>
    </dgm:pt>
    <dgm:pt modelId="{DC8685DC-AC4E-6B47-9327-5E13AE8E0B6B}">
      <dgm:prSet custT="1"/>
      <dgm:spPr/>
      <dgm:t>
        <a:bodyPr/>
        <a:lstStyle/>
        <a:p>
          <a:r>
            <a:rPr lang="en-US" sz="1600">
              <a:solidFill>
                <a:schemeClr val="tx2"/>
              </a:solidFill>
            </a:rPr>
            <a:t>beliefs that a person believes about themselves and their current situation</a:t>
          </a:r>
          <a:endParaRPr lang="en-US" sz="1600"/>
        </a:p>
      </dgm:t>
    </dgm:pt>
    <dgm:pt modelId="{10E3B328-638D-5B4F-A8C2-7DE4772DFBD4}" type="parTrans" cxnId="{BA59914B-9E06-9B48-8B66-C68CA7CA9FCE}">
      <dgm:prSet/>
      <dgm:spPr/>
      <dgm:t>
        <a:bodyPr/>
        <a:lstStyle/>
        <a:p>
          <a:endParaRPr lang="en-US"/>
        </a:p>
      </dgm:t>
    </dgm:pt>
    <dgm:pt modelId="{24A8AC4B-97EC-C043-8A36-4026AC4C8ADF}" type="sibTrans" cxnId="{BA59914B-9E06-9B48-8B66-C68CA7CA9FCE}">
      <dgm:prSet/>
      <dgm:spPr/>
      <dgm:t>
        <a:bodyPr/>
        <a:lstStyle/>
        <a:p>
          <a:endParaRPr lang="en-US"/>
        </a:p>
      </dgm:t>
    </dgm:pt>
    <dgm:pt modelId="{42B77E49-FC62-314D-AC11-56491457DEBE}">
      <dgm:prSet/>
      <dgm:spPr/>
      <dgm:t>
        <a:bodyPr/>
        <a:lstStyle/>
        <a:p>
          <a:r>
            <a:rPr lang="en-US">
              <a:solidFill>
                <a:schemeClr val="tx2"/>
              </a:solidFill>
            </a:rPr>
            <a:t>why they believe they can’t have that life</a:t>
          </a:r>
          <a:endParaRPr lang="en-US"/>
        </a:p>
      </dgm:t>
    </dgm:pt>
    <dgm:pt modelId="{FA2B0AFD-A1C2-A948-A609-F6C8003DACDE}" type="parTrans" cxnId="{F7536D37-340E-4A47-864F-2981EBE25E44}">
      <dgm:prSet/>
      <dgm:spPr/>
      <dgm:t>
        <a:bodyPr/>
        <a:lstStyle/>
        <a:p>
          <a:endParaRPr lang="en-US"/>
        </a:p>
      </dgm:t>
    </dgm:pt>
    <dgm:pt modelId="{E68D0CEC-7FAE-794F-A699-7B5F89504D96}" type="sibTrans" cxnId="{F7536D37-340E-4A47-864F-2981EBE25E44}">
      <dgm:prSet/>
      <dgm:spPr/>
      <dgm:t>
        <a:bodyPr/>
        <a:lstStyle/>
        <a:p>
          <a:endParaRPr lang="en-US"/>
        </a:p>
      </dgm:t>
    </dgm:pt>
    <dgm:pt modelId="{CB3ECC5D-5B81-4047-86A2-4F9EFACFB109}" type="pres">
      <dgm:prSet presAssocID="{5DADAC35-B6F5-7749-BBBD-F232B4E6F49B}" presName="linear" presStyleCnt="0">
        <dgm:presLayoutVars>
          <dgm:dir/>
          <dgm:animLvl val="lvl"/>
          <dgm:resizeHandles val="exact"/>
        </dgm:presLayoutVars>
      </dgm:prSet>
      <dgm:spPr/>
    </dgm:pt>
    <dgm:pt modelId="{840D2A13-7D6E-0C40-8E0A-4EA7F830B0BF}" type="pres">
      <dgm:prSet presAssocID="{E51B4F87-557D-704D-BBC2-FD5DE5B91108}" presName="parentLin" presStyleCnt="0"/>
      <dgm:spPr/>
    </dgm:pt>
    <dgm:pt modelId="{87EE355A-C40A-D549-9501-48A9D4FC30DB}" type="pres">
      <dgm:prSet presAssocID="{E51B4F87-557D-704D-BBC2-FD5DE5B91108}" presName="parentLeftMargin" presStyleLbl="node1" presStyleIdx="0" presStyleCnt="3"/>
      <dgm:spPr/>
    </dgm:pt>
    <dgm:pt modelId="{030B927E-93CE-C04A-9051-260CAF1891F8}" type="pres">
      <dgm:prSet presAssocID="{E51B4F87-557D-704D-BBC2-FD5DE5B91108}" presName="parentText" presStyleLbl="node1" presStyleIdx="0" presStyleCnt="3" custScaleX="35160" custScaleY="70399">
        <dgm:presLayoutVars>
          <dgm:chMax val="0"/>
          <dgm:bulletEnabled val="1"/>
        </dgm:presLayoutVars>
      </dgm:prSet>
      <dgm:spPr/>
    </dgm:pt>
    <dgm:pt modelId="{2545611A-1022-D24D-9E6A-47216F1AFF79}" type="pres">
      <dgm:prSet presAssocID="{E51B4F87-557D-704D-BBC2-FD5DE5B91108}" presName="negativeSpace" presStyleCnt="0"/>
      <dgm:spPr/>
    </dgm:pt>
    <dgm:pt modelId="{D6C0FFC7-BE70-424B-8B61-BCEF30813520}" type="pres">
      <dgm:prSet presAssocID="{E51B4F87-557D-704D-BBC2-FD5DE5B91108}" presName="childText" presStyleLbl="conFgAcc1" presStyleIdx="0" presStyleCnt="3">
        <dgm:presLayoutVars>
          <dgm:bulletEnabled val="1"/>
        </dgm:presLayoutVars>
      </dgm:prSet>
      <dgm:spPr/>
    </dgm:pt>
    <dgm:pt modelId="{A64D4CE3-301D-C24D-8680-49EF9621AAB8}" type="pres">
      <dgm:prSet presAssocID="{E1F0DB5B-BF34-1D4A-8013-79D006D03459}" presName="spaceBetweenRectangles" presStyleCnt="0"/>
      <dgm:spPr/>
    </dgm:pt>
    <dgm:pt modelId="{49DF5E4A-B865-344B-82CE-06B935D6F446}" type="pres">
      <dgm:prSet presAssocID="{64D2DF65-5BDE-FB4C-980B-70FA55D1B688}" presName="parentLin" presStyleCnt="0"/>
      <dgm:spPr/>
    </dgm:pt>
    <dgm:pt modelId="{C12AE1CB-B496-9A46-A508-E37D0666A839}" type="pres">
      <dgm:prSet presAssocID="{64D2DF65-5BDE-FB4C-980B-70FA55D1B688}" presName="parentLeftMargin" presStyleLbl="node1" presStyleIdx="0" presStyleCnt="3"/>
      <dgm:spPr/>
    </dgm:pt>
    <dgm:pt modelId="{1B5AB667-0045-CA48-8463-8D2D77D5793E}" type="pres">
      <dgm:prSet presAssocID="{64D2DF65-5BDE-FB4C-980B-70FA55D1B688}" presName="parentText" presStyleLbl="node1" presStyleIdx="1" presStyleCnt="3" custScaleX="46992" custScaleY="70399">
        <dgm:presLayoutVars>
          <dgm:chMax val="0"/>
          <dgm:bulletEnabled val="1"/>
        </dgm:presLayoutVars>
      </dgm:prSet>
      <dgm:spPr/>
    </dgm:pt>
    <dgm:pt modelId="{9DAB0411-375A-944E-A6B2-8AF864C2A347}" type="pres">
      <dgm:prSet presAssocID="{64D2DF65-5BDE-FB4C-980B-70FA55D1B688}" presName="negativeSpace" presStyleCnt="0"/>
      <dgm:spPr/>
    </dgm:pt>
    <dgm:pt modelId="{079E5664-4E22-4447-A59C-FE064B6804D0}" type="pres">
      <dgm:prSet presAssocID="{64D2DF65-5BDE-FB4C-980B-70FA55D1B688}" presName="childText" presStyleLbl="conFgAcc1" presStyleIdx="1" presStyleCnt="3">
        <dgm:presLayoutVars>
          <dgm:bulletEnabled val="1"/>
        </dgm:presLayoutVars>
      </dgm:prSet>
      <dgm:spPr/>
    </dgm:pt>
    <dgm:pt modelId="{627AEFCE-B17A-8748-A71C-33552D773638}" type="pres">
      <dgm:prSet presAssocID="{52CAA7DB-645F-8745-9767-804E1A23ACA0}" presName="spaceBetweenRectangles" presStyleCnt="0"/>
      <dgm:spPr/>
    </dgm:pt>
    <dgm:pt modelId="{497F4EF5-7E81-0948-AE77-75F4D683B4DC}" type="pres">
      <dgm:prSet presAssocID="{6C052821-4474-434B-92FC-70131CD9161A}" presName="parentLin" presStyleCnt="0"/>
      <dgm:spPr/>
    </dgm:pt>
    <dgm:pt modelId="{6F8D7746-DB44-1145-9883-1DC23DDEA38D}" type="pres">
      <dgm:prSet presAssocID="{6C052821-4474-434B-92FC-70131CD9161A}" presName="parentLeftMargin" presStyleLbl="node1" presStyleIdx="1" presStyleCnt="3"/>
      <dgm:spPr/>
    </dgm:pt>
    <dgm:pt modelId="{7DFBF9F1-7B45-AD45-925A-B93AC342B642}" type="pres">
      <dgm:prSet presAssocID="{6C052821-4474-434B-92FC-70131CD9161A}" presName="parentText" presStyleLbl="node1" presStyleIdx="2" presStyleCnt="3" custScaleX="59772" custScaleY="65906">
        <dgm:presLayoutVars>
          <dgm:chMax val="0"/>
          <dgm:bulletEnabled val="1"/>
        </dgm:presLayoutVars>
      </dgm:prSet>
      <dgm:spPr/>
    </dgm:pt>
    <dgm:pt modelId="{38278632-7528-284F-87F8-F91DC4C371E6}" type="pres">
      <dgm:prSet presAssocID="{6C052821-4474-434B-92FC-70131CD9161A}" presName="negativeSpace" presStyleCnt="0"/>
      <dgm:spPr/>
    </dgm:pt>
    <dgm:pt modelId="{C2076692-2E43-3147-B055-836931F1812E}" type="pres">
      <dgm:prSet presAssocID="{6C052821-4474-434B-92FC-70131CD9161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8D28700-986F-1F47-B88F-1D35C37CE651}" type="presOf" srcId="{6C052821-4474-434B-92FC-70131CD9161A}" destId="{7DFBF9F1-7B45-AD45-925A-B93AC342B642}" srcOrd="1" destOrd="0" presId="urn:microsoft.com/office/officeart/2005/8/layout/list1"/>
    <dgm:cxn modelId="{911FD11B-1063-F34D-85A9-29674D1795A9}" type="presOf" srcId="{42B77E49-FC62-314D-AC11-56491457DEBE}" destId="{079E5664-4E22-4447-A59C-FE064B6804D0}" srcOrd="0" destOrd="0" presId="urn:microsoft.com/office/officeart/2005/8/layout/list1"/>
    <dgm:cxn modelId="{32DA8028-F309-A640-8CFD-ABE28A49D9C0}" srcId="{5DADAC35-B6F5-7749-BBBD-F232B4E6F49B}" destId="{E51B4F87-557D-704D-BBC2-FD5DE5B91108}" srcOrd="0" destOrd="0" parTransId="{3B029B38-6945-1542-B639-630288ECA638}" sibTransId="{E1F0DB5B-BF34-1D4A-8013-79D006D03459}"/>
    <dgm:cxn modelId="{CB719D2C-4013-9A4C-A64D-3792E4126EFD}" type="presOf" srcId="{E51B4F87-557D-704D-BBC2-FD5DE5B91108}" destId="{030B927E-93CE-C04A-9051-260CAF1891F8}" srcOrd="1" destOrd="0" presId="urn:microsoft.com/office/officeart/2005/8/layout/list1"/>
    <dgm:cxn modelId="{F7536D37-340E-4A47-864F-2981EBE25E44}" srcId="{64D2DF65-5BDE-FB4C-980B-70FA55D1B688}" destId="{42B77E49-FC62-314D-AC11-56491457DEBE}" srcOrd="0" destOrd="0" parTransId="{FA2B0AFD-A1C2-A948-A609-F6C8003DACDE}" sibTransId="{E68D0CEC-7FAE-794F-A699-7B5F89504D96}"/>
    <dgm:cxn modelId="{BC3CAE5D-754A-6E43-A506-A4348324352B}" type="presOf" srcId="{64D2DF65-5BDE-FB4C-980B-70FA55D1B688}" destId="{1B5AB667-0045-CA48-8463-8D2D77D5793E}" srcOrd="1" destOrd="0" presId="urn:microsoft.com/office/officeart/2005/8/layout/list1"/>
    <dgm:cxn modelId="{BA9F1441-1139-5A43-B341-935FE57191A9}" type="presOf" srcId="{DC8685DC-AC4E-6B47-9327-5E13AE8E0B6B}" destId="{C2076692-2E43-3147-B055-836931F1812E}" srcOrd="0" destOrd="0" presId="urn:microsoft.com/office/officeart/2005/8/layout/list1"/>
    <dgm:cxn modelId="{29663068-6C2A-4641-9513-45176100C158}" srcId="{5DADAC35-B6F5-7749-BBBD-F232B4E6F49B}" destId="{6C052821-4474-434B-92FC-70131CD9161A}" srcOrd="2" destOrd="0" parTransId="{DAF6B480-F941-3948-9DE5-5B250E169F1C}" sibTransId="{4B8756DC-E9C3-AD4F-975B-BA2B05A2F566}"/>
    <dgm:cxn modelId="{BA59914B-9E06-9B48-8B66-C68CA7CA9FCE}" srcId="{6C052821-4474-434B-92FC-70131CD9161A}" destId="{DC8685DC-AC4E-6B47-9327-5E13AE8E0B6B}" srcOrd="0" destOrd="0" parTransId="{10E3B328-638D-5B4F-A8C2-7DE4772DFBD4}" sibTransId="{24A8AC4B-97EC-C043-8A36-4026AC4C8ADF}"/>
    <dgm:cxn modelId="{A2332D4D-D2FF-AF4E-A065-B6EC8D563CA8}" type="presOf" srcId="{6C052821-4474-434B-92FC-70131CD9161A}" destId="{6F8D7746-DB44-1145-9883-1DC23DDEA38D}" srcOrd="0" destOrd="0" presId="urn:microsoft.com/office/officeart/2005/8/layout/list1"/>
    <dgm:cxn modelId="{F6183B8F-3595-6048-A06E-116CA1AEB58F}" srcId="{5DADAC35-B6F5-7749-BBBD-F232B4E6F49B}" destId="{64D2DF65-5BDE-FB4C-980B-70FA55D1B688}" srcOrd="1" destOrd="0" parTransId="{66A8080F-BFA8-314E-91E5-5C40932CFA6C}" sibTransId="{52CAA7DB-645F-8745-9767-804E1A23ACA0}"/>
    <dgm:cxn modelId="{A5F66795-86A2-5E48-9E8D-14C8049522D7}" type="presOf" srcId="{BA815B61-E3D6-8242-8F72-66744D7F0DC4}" destId="{D6C0FFC7-BE70-424B-8B61-BCEF30813520}" srcOrd="0" destOrd="0" presId="urn:microsoft.com/office/officeart/2005/8/layout/list1"/>
    <dgm:cxn modelId="{777E96AE-8E9B-D648-A4F9-5F629F08AA93}" srcId="{E51B4F87-557D-704D-BBC2-FD5DE5B91108}" destId="{BA815B61-E3D6-8242-8F72-66744D7F0DC4}" srcOrd="0" destOrd="0" parTransId="{6F34474E-DBFD-ED4E-9292-AA4A52AAEDC9}" sibTransId="{80F1BE7B-2D49-1944-AB7E-5215549DA193}"/>
    <dgm:cxn modelId="{1749D9E5-92ED-E645-9047-0C7C5A13D068}" type="presOf" srcId="{E51B4F87-557D-704D-BBC2-FD5DE5B91108}" destId="{87EE355A-C40A-D549-9501-48A9D4FC30DB}" srcOrd="0" destOrd="0" presId="urn:microsoft.com/office/officeart/2005/8/layout/list1"/>
    <dgm:cxn modelId="{665FA8EC-BDDA-E140-8D4A-B630B4850C36}" type="presOf" srcId="{64D2DF65-5BDE-FB4C-980B-70FA55D1B688}" destId="{C12AE1CB-B496-9A46-A508-E37D0666A839}" srcOrd="0" destOrd="0" presId="urn:microsoft.com/office/officeart/2005/8/layout/list1"/>
    <dgm:cxn modelId="{E69FFEF9-3E19-F945-BC57-4154D76C2A41}" type="presOf" srcId="{5DADAC35-B6F5-7749-BBBD-F232B4E6F49B}" destId="{CB3ECC5D-5B81-4047-86A2-4F9EFACFB109}" srcOrd="0" destOrd="0" presId="urn:microsoft.com/office/officeart/2005/8/layout/list1"/>
    <dgm:cxn modelId="{4643A869-F707-B34F-B433-1E29EC6D5264}" type="presParOf" srcId="{CB3ECC5D-5B81-4047-86A2-4F9EFACFB109}" destId="{840D2A13-7D6E-0C40-8E0A-4EA7F830B0BF}" srcOrd="0" destOrd="0" presId="urn:microsoft.com/office/officeart/2005/8/layout/list1"/>
    <dgm:cxn modelId="{DCE3B98E-7254-2847-B778-3C4EF18BB9A3}" type="presParOf" srcId="{840D2A13-7D6E-0C40-8E0A-4EA7F830B0BF}" destId="{87EE355A-C40A-D549-9501-48A9D4FC30DB}" srcOrd="0" destOrd="0" presId="urn:microsoft.com/office/officeart/2005/8/layout/list1"/>
    <dgm:cxn modelId="{2B98DDF6-05B8-9E4D-A6F5-3EE328C7B156}" type="presParOf" srcId="{840D2A13-7D6E-0C40-8E0A-4EA7F830B0BF}" destId="{030B927E-93CE-C04A-9051-260CAF1891F8}" srcOrd="1" destOrd="0" presId="urn:microsoft.com/office/officeart/2005/8/layout/list1"/>
    <dgm:cxn modelId="{5F047039-741D-DF48-9CA8-22BE6F6700CD}" type="presParOf" srcId="{CB3ECC5D-5B81-4047-86A2-4F9EFACFB109}" destId="{2545611A-1022-D24D-9E6A-47216F1AFF79}" srcOrd="1" destOrd="0" presId="urn:microsoft.com/office/officeart/2005/8/layout/list1"/>
    <dgm:cxn modelId="{57DE963E-BA9F-E043-9A69-8BB671BB3FE7}" type="presParOf" srcId="{CB3ECC5D-5B81-4047-86A2-4F9EFACFB109}" destId="{D6C0FFC7-BE70-424B-8B61-BCEF30813520}" srcOrd="2" destOrd="0" presId="urn:microsoft.com/office/officeart/2005/8/layout/list1"/>
    <dgm:cxn modelId="{F3FC28F7-1273-8B4E-9DAE-CF21592D3680}" type="presParOf" srcId="{CB3ECC5D-5B81-4047-86A2-4F9EFACFB109}" destId="{A64D4CE3-301D-C24D-8680-49EF9621AAB8}" srcOrd="3" destOrd="0" presId="urn:microsoft.com/office/officeart/2005/8/layout/list1"/>
    <dgm:cxn modelId="{EBB60D80-1A35-BB46-AFD3-F06B145215D9}" type="presParOf" srcId="{CB3ECC5D-5B81-4047-86A2-4F9EFACFB109}" destId="{49DF5E4A-B865-344B-82CE-06B935D6F446}" srcOrd="4" destOrd="0" presId="urn:microsoft.com/office/officeart/2005/8/layout/list1"/>
    <dgm:cxn modelId="{E9F0EDB7-9051-D744-9537-9A3716B3D0F3}" type="presParOf" srcId="{49DF5E4A-B865-344B-82CE-06B935D6F446}" destId="{C12AE1CB-B496-9A46-A508-E37D0666A839}" srcOrd="0" destOrd="0" presId="urn:microsoft.com/office/officeart/2005/8/layout/list1"/>
    <dgm:cxn modelId="{D0D641E4-382E-AD41-A0D4-AC8E603696FD}" type="presParOf" srcId="{49DF5E4A-B865-344B-82CE-06B935D6F446}" destId="{1B5AB667-0045-CA48-8463-8D2D77D5793E}" srcOrd="1" destOrd="0" presId="urn:microsoft.com/office/officeart/2005/8/layout/list1"/>
    <dgm:cxn modelId="{CF50B740-3BB2-E647-B627-A999CA621BC8}" type="presParOf" srcId="{CB3ECC5D-5B81-4047-86A2-4F9EFACFB109}" destId="{9DAB0411-375A-944E-A6B2-8AF864C2A347}" srcOrd="5" destOrd="0" presId="urn:microsoft.com/office/officeart/2005/8/layout/list1"/>
    <dgm:cxn modelId="{7F70F1B6-D901-3845-97B4-A233B388F687}" type="presParOf" srcId="{CB3ECC5D-5B81-4047-86A2-4F9EFACFB109}" destId="{079E5664-4E22-4447-A59C-FE064B6804D0}" srcOrd="6" destOrd="0" presId="urn:microsoft.com/office/officeart/2005/8/layout/list1"/>
    <dgm:cxn modelId="{88CAC712-6B3E-6C46-BC66-1202AF871EC2}" type="presParOf" srcId="{CB3ECC5D-5B81-4047-86A2-4F9EFACFB109}" destId="{627AEFCE-B17A-8748-A71C-33552D773638}" srcOrd="7" destOrd="0" presId="urn:microsoft.com/office/officeart/2005/8/layout/list1"/>
    <dgm:cxn modelId="{437A7A6D-86F4-EF41-99D8-F4B929829502}" type="presParOf" srcId="{CB3ECC5D-5B81-4047-86A2-4F9EFACFB109}" destId="{497F4EF5-7E81-0948-AE77-75F4D683B4DC}" srcOrd="8" destOrd="0" presId="urn:microsoft.com/office/officeart/2005/8/layout/list1"/>
    <dgm:cxn modelId="{008FDAD9-D0D6-0243-BF08-AB6C15594ECF}" type="presParOf" srcId="{497F4EF5-7E81-0948-AE77-75F4D683B4DC}" destId="{6F8D7746-DB44-1145-9883-1DC23DDEA38D}" srcOrd="0" destOrd="0" presId="urn:microsoft.com/office/officeart/2005/8/layout/list1"/>
    <dgm:cxn modelId="{6BB8FF26-E32F-D643-8FAD-A146D87425EA}" type="presParOf" srcId="{497F4EF5-7E81-0948-AE77-75F4D683B4DC}" destId="{7DFBF9F1-7B45-AD45-925A-B93AC342B642}" srcOrd="1" destOrd="0" presId="urn:microsoft.com/office/officeart/2005/8/layout/list1"/>
    <dgm:cxn modelId="{ED95C5F1-EB55-A149-A45D-887EC2168C97}" type="presParOf" srcId="{CB3ECC5D-5B81-4047-86A2-4F9EFACFB109}" destId="{38278632-7528-284F-87F8-F91DC4C371E6}" srcOrd="9" destOrd="0" presId="urn:microsoft.com/office/officeart/2005/8/layout/list1"/>
    <dgm:cxn modelId="{6A7938B7-AD41-2041-BC16-F965A8E3BE13}" type="presParOf" srcId="{CB3ECC5D-5B81-4047-86A2-4F9EFACFB109}" destId="{C2076692-2E43-3147-B055-836931F1812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DADAC35-B6F5-7749-BBBD-F232B4E6F49B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51B4F87-557D-704D-BBC2-FD5DE5B91108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O</a:t>
          </a:r>
          <a:r>
            <a:rPr lang="en-US" sz="2000">
              <a:solidFill>
                <a:schemeClr val="tx2"/>
              </a:solidFill>
            </a:rPr>
            <a:t>pen-ended &amp; Honest</a:t>
          </a:r>
        </a:p>
      </dgm:t>
    </dgm:pt>
    <dgm:pt modelId="{3B029B38-6945-1542-B639-630288ECA638}" type="parTrans" cxnId="{32DA8028-F309-A640-8CFD-ABE28A49D9C0}">
      <dgm:prSet/>
      <dgm:spPr/>
      <dgm:t>
        <a:bodyPr/>
        <a:lstStyle/>
        <a:p>
          <a:endParaRPr lang="en-US" sz="2000"/>
        </a:p>
      </dgm:t>
    </dgm:pt>
    <dgm:pt modelId="{E1F0DB5B-BF34-1D4A-8013-79D006D03459}" type="sibTrans" cxnId="{32DA8028-F309-A640-8CFD-ABE28A49D9C0}">
      <dgm:prSet/>
      <dgm:spPr/>
      <dgm:t>
        <a:bodyPr/>
        <a:lstStyle/>
        <a:p>
          <a:endParaRPr lang="en-US" sz="2000"/>
        </a:p>
      </dgm:t>
    </dgm:pt>
    <dgm:pt modelId="{64D2DF65-5BDE-FB4C-980B-70FA55D1B688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D</a:t>
          </a:r>
          <a:r>
            <a:rPr lang="en-US" sz="2000">
              <a:solidFill>
                <a:schemeClr val="tx2"/>
              </a:solidFill>
            </a:rPr>
            <a:t>eep Attentiveness</a:t>
          </a:r>
        </a:p>
      </dgm:t>
    </dgm:pt>
    <dgm:pt modelId="{66A8080F-BFA8-314E-91E5-5C40932CFA6C}" type="parTrans" cxnId="{F6183B8F-3595-6048-A06E-116CA1AEB58F}">
      <dgm:prSet/>
      <dgm:spPr/>
      <dgm:t>
        <a:bodyPr/>
        <a:lstStyle/>
        <a:p>
          <a:endParaRPr lang="en-US" sz="2000"/>
        </a:p>
      </dgm:t>
    </dgm:pt>
    <dgm:pt modelId="{52CAA7DB-645F-8745-9767-804E1A23ACA0}" type="sibTrans" cxnId="{F6183B8F-3595-6048-A06E-116CA1AEB58F}">
      <dgm:prSet/>
      <dgm:spPr/>
      <dgm:t>
        <a:bodyPr/>
        <a:lstStyle/>
        <a:p>
          <a:endParaRPr lang="en-US" sz="2000"/>
        </a:p>
      </dgm:t>
    </dgm:pt>
    <dgm:pt modelId="{BA815B61-E3D6-8242-8F72-66744D7F0DC4}">
      <dgm:prSet custT="1"/>
      <dgm:spPr/>
      <dgm:t>
        <a:bodyPr/>
        <a:lstStyle/>
        <a:p>
          <a:endParaRPr lang="en-US" sz="1600"/>
        </a:p>
      </dgm:t>
    </dgm:pt>
    <dgm:pt modelId="{6F34474E-DBFD-ED4E-9292-AA4A52AAEDC9}" type="parTrans" cxnId="{777E96AE-8E9B-D648-A4F9-5F629F08AA93}">
      <dgm:prSet/>
      <dgm:spPr/>
      <dgm:t>
        <a:bodyPr/>
        <a:lstStyle/>
        <a:p>
          <a:endParaRPr lang="en-US"/>
        </a:p>
      </dgm:t>
    </dgm:pt>
    <dgm:pt modelId="{80F1BE7B-2D49-1944-AB7E-5215549DA193}" type="sibTrans" cxnId="{777E96AE-8E9B-D648-A4F9-5F629F08AA93}">
      <dgm:prSet/>
      <dgm:spPr/>
      <dgm:t>
        <a:bodyPr/>
        <a:lstStyle/>
        <a:p>
          <a:endParaRPr lang="en-US"/>
        </a:p>
      </dgm:t>
    </dgm:pt>
    <dgm:pt modelId="{3998AAEA-5E76-9E4A-B822-A32E84483A76}">
      <dgm:prSet custT="1"/>
      <dgm:spPr/>
      <dgm:t>
        <a:bodyPr/>
        <a:lstStyle/>
        <a:p>
          <a:endParaRPr lang="en-US" sz="1600"/>
        </a:p>
      </dgm:t>
    </dgm:pt>
    <dgm:pt modelId="{97F2B9BA-D31E-974F-9150-0E77A12BEDBA}" type="parTrans" cxnId="{B77EE456-409B-D840-8E6A-AE5DDED0E535}">
      <dgm:prSet/>
      <dgm:spPr/>
      <dgm:t>
        <a:bodyPr/>
        <a:lstStyle/>
        <a:p>
          <a:endParaRPr lang="en-US"/>
        </a:p>
      </dgm:t>
    </dgm:pt>
    <dgm:pt modelId="{F0CDC625-971B-9A4A-A0B5-AC6882F8E22E}" type="sibTrans" cxnId="{B77EE456-409B-D840-8E6A-AE5DDED0E535}">
      <dgm:prSet/>
      <dgm:spPr/>
      <dgm:t>
        <a:bodyPr/>
        <a:lstStyle/>
        <a:p>
          <a:endParaRPr lang="en-US"/>
        </a:p>
      </dgm:t>
    </dgm:pt>
    <dgm:pt modelId="{DC8685DC-AC4E-6B47-9327-5E13AE8E0B6B}">
      <dgm:prSet custT="1"/>
      <dgm:spPr/>
      <dgm:t>
        <a:bodyPr/>
        <a:lstStyle/>
        <a:p>
          <a:endParaRPr lang="en-US" sz="1600"/>
        </a:p>
      </dgm:t>
    </dgm:pt>
    <dgm:pt modelId="{10E3B328-638D-5B4F-A8C2-7DE4772DFBD4}" type="parTrans" cxnId="{BA59914B-9E06-9B48-8B66-C68CA7CA9FCE}">
      <dgm:prSet/>
      <dgm:spPr/>
      <dgm:t>
        <a:bodyPr/>
        <a:lstStyle/>
        <a:p>
          <a:endParaRPr lang="en-US"/>
        </a:p>
      </dgm:t>
    </dgm:pt>
    <dgm:pt modelId="{24A8AC4B-97EC-C043-8A36-4026AC4C8ADF}" type="sibTrans" cxnId="{BA59914B-9E06-9B48-8B66-C68CA7CA9FCE}">
      <dgm:prSet/>
      <dgm:spPr/>
      <dgm:t>
        <a:bodyPr/>
        <a:lstStyle/>
        <a:p>
          <a:endParaRPr lang="en-US"/>
        </a:p>
      </dgm:t>
    </dgm:pt>
    <dgm:pt modelId="{6C052821-4474-434B-92FC-70131CD9161A}">
      <dgm:prSet phldrT="[Text]" custT="1"/>
      <dgm:spPr/>
      <dgm:t>
        <a:bodyPr/>
        <a:lstStyle/>
        <a:p>
          <a:r>
            <a:rPr lang="en-US" sz="2400">
              <a:solidFill>
                <a:schemeClr val="tx2"/>
              </a:solidFill>
            </a:rPr>
            <a:t>I</a:t>
          </a:r>
          <a:r>
            <a:rPr lang="en-US" sz="2000">
              <a:solidFill>
                <a:schemeClr val="tx2"/>
              </a:solidFill>
            </a:rPr>
            <a:t>nner Truth</a:t>
          </a:r>
        </a:p>
      </dgm:t>
    </dgm:pt>
    <dgm:pt modelId="{4B8756DC-E9C3-AD4F-975B-BA2B05A2F566}" type="sibTrans" cxnId="{29663068-6C2A-4641-9513-45176100C158}">
      <dgm:prSet/>
      <dgm:spPr/>
      <dgm:t>
        <a:bodyPr/>
        <a:lstStyle/>
        <a:p>
          <a:endParaRPr lang="en-US" sz="2000"/>
        </a:p>
      </dgm:t>
    </dgm:pt>
    <dgm:pt modelId="{DAF6B480-F941-3948-9DE5-5B250E169F1C}" type="parTrans" cxnId="{29663068-6C2A-4641-9513-45176100C158}">
      <dgm:prSet/>
      <dgm:spPr/>
      <dgm:t>
        <a:bodyPr/>
        <a:lstStyle/>
        <a:p>
          <a:endParaRPr lang="en-US" sz="2000"/>
        </a:p>
      </dgm:t>
    </dgm:pt>
    <dgm:pt modelId="{CB3ECC5D-5B81-4047-86A2-4F9EFACFB109}" type="pres">
      <dgm:prSet presAssocID="{5DADAC35-B6F5-7749-BBBD-F232B4E6F49B}" presName="linear" presStyleCnt="0">
        <dgm:presLayoutVars>
          <dgm:dir/>
          <dgm:animLvl val="lvl"/>
          <dgm:resizeHandles val="exact"/>
        </dgm:presLayoutVars>
      </dgm:prSet>
      <dgm:spPr/>
    </dgm:pt>
    <dgm:pt modelId="{840D2A13-7D6E-0C40-8E0A-4EA7F830B0BF}" type="pres">
      <dgm:prSet presAssocID="{E51B4F87-557D-704D-BBC2-FD5DE5B91108}" presName="parentLin" presStyleCnt="0"/>
      <dgm:spPr/>
    </dgm:pt>
    <dgm:pt modelId="{87EE355A-C40A-D549-9501-48A9D4FC30DB}" type="pres">
      <dgm:prSet presAssocID="{E51B4F87-557D-704D-BBC2-FD5DE5B91108}" presName="parentLeftMargin" presStyleLbl="node1" presStyleIdx="0" presStyleCnt="3"/>
      <dgm:spPr/>
    </dgm:pt>
    <dgm:pt modelId="{030B927E-93CE-C04A-9051-260CAF1891F8}" type="pres">
      <dgm:prSet presAssocID="{E51B4F87-557D-704D-BBC2-FD5DE5B91108}" presName="parentText" presStyleLbl="node1" presStyleIdx="0" presStyleCnt="3" custScaleX="122406" custScaleY="63285">
        <dgm:presLayoutVars>
          <dgm:chMax val="0"/>
          <dgm:bulletEnabled val="1"/>
        </dgm:presLayoutVars>
      </dgm:prSet>
      <dgm:spPr/>
    </dgm:pt>
    <dgm:pt modelId="{2545611A-1022-D24D-9E6A-47216F1AFF79}" type="pres">
      <dgm:prSet presAssocID="{E51B4F87-557D-704D-BBC2-FD5DE5B91108}" presName="negativeSpace" presStyleCnt="0"/>
      <dgm:spPr/>
    </dgm:pt>
    <dgm:pt modelId="{D6C0FFC7-BE70-424B-8B61-BCEF30813520}" type="pres">
      <dgm:prSet presAssocID="{E51B4F87-557D-704D-BBC2-FD5DE5B91108}" presName="childText" presStyleLbl="conFgAcc1" presStyleIdx="0" presStyleCnt="3">
        <dgm:presLayoutVars>
          <dgm:bulletEnabled val="1"/>
        </dgm:presLayoutVars>
      </dgm:prSet>
      <dgm:spPr/>
    </dgm:pt>
    <dgm:pt modelId="{A64D4CE3-301D-C24D-8680-49EF9621AAB8}" type="pres">
      <dgm:prSet presAssocID="{E1F0DB5B-BF34-1D4A-8013-79D006D03459}" presName="spaceBetweenRectangles" presStyleCnt="0"/>
      <dgm:spPr/>
    </dgm:pt>
    <dgm:pt modelId="{49DF5E4A-B865-344B-82CE-06B935D6F446}" type="pres">
      <dgm:prSet presAssocID="{64D2DF65-5BDE-FB4C-980B-70FA55D1B688}" presName="parentLin" presStyleCnt="0"/>
      <dgm:spPr/>
    </dgm:pt>
    <dgm:pt modelId="{C12AE1CB-B496-9A46-A508-E37D0666A839}" type="pres">
      <dgm:prSet presAssocID="{64D2DF65-5BDE-FB4C-980B-70FA55D1B688}" presName="parentLeftMargin" presStyleLbl="node1" presStyleIdx="0" presStyleCnt="3"/>
      <dgm:spPr/>
    </dgm:pt>
    <dgm:pt modelId="{1B5AB667-0045-CA48-8463-8D2D77D5793E}" type="pres">
      <dgm:prSet presAssocID="{64D2DF65-5BDE-FB4C-980B-70FA55D1B688}" presName="parentText" presStyleLbl="node1" presStyleIdx="1" presStyleCnt="3" custScaleX="118677" custScaleY="62408">
        <dgm:presLayoutVars>
          <dgm:chMax val="0"/>
          <dgm:bulletEnabled val="1"/>
        </dgm:presLayoutVars>
      </dgm:prSet>
      <dgm:spPr/>
    </dgm:pt>
    <dgm:pt modelId="{9DAB0411-375A-944E-A6B2-8AF864C2A347}" type="pres">
      <dgm:prSet presAssocID="{64D2DF65-5BDE-FB4C-980B-70FA55D1B688}" presName="negativeSpace" presStyleCnt="0"/>
      <dgm:spPr/>
    </dgm:pt>
    <dgm:pt modelId="{079E5664-4E22-4447-A59C-FE064B6804D0}" type="pres">
      <dgm:prSet presAssocID="{64D2DF65-5BDE-FB4C-980B-70FA55D1B688}" presName="childText" presStyleLbl="conFgAcc1" presStyleIdx="1" presStyleCnt="3">
        <dgm:presLayoutVars>
          <dgm:bulletEnabled val="1"/>
        </dgm:presLayoutVars>
      </dgm:prSet>
      <dgm:spPr/>
    </dgm:pt>
    <dgm:pt modelId="{627AEFCE-B17A-8748-A71C-33552D773638}" type="pres">
      <dgm:prSet presAssocID="{52CAA7DB-645F-8745-9767-804E1A23ACA0}" presName="spaceBetweenRectangles" presStyleCnt="0"/>
      <dgm:spPr/>
    </dgm:pt>
    <dgm:pt modelId="{497F4EF5-7E81-0948-AE77-75F4D683B4DC}" type="pres">
      <dgm:prSet presAssocID="{6C052821-4474-434B-92FC-70131CD9161A}" presName="parentLin" presStyleCnt="0"/>
      <dgm:spPr/>
    </dgm:pt>
    <dgm:pt modelId="{6F8D7746-DB44-1145-9883-1DC23DDEA38D}" type="pres">
      <dgm:prSet presAssocID="{6C052821-4474-434B-92FC-70131CD9161A}" presName="parentLeftMargin" presStyleLbl="node1" presStyleIdx="1" presStyleCnt="3"/>
      <dgm:spPr/>
    </dgm:pt>
    <dgm:pt modelId="{7DFBF9F1-7B45-AD45-925A-B93AC342B642}" type="pres">
      <dgm:prSet presAssocID="{6C052821-4474-434B-92FC-70131CD9161A}" presName="parentText" presStyleLbl="node1" presStyleIdx="2" presStyleCnt="3" custScaleX="107337" custScaleY="62290">
        <dgm:presLayoutVars>
          <dgm:chMax val="0"/>
          <dgm:bulletEnabled val="1"/>
        </dgm:presLayoutVars>
      </dgm:prSet>
      <dgm:spPr/>
    </dgm:pt>
    <dgm:pt modelId="{38278632-7528-284F-87F8-F91DC4C371E6}" type="pres">
      <dgm:prSet presAssocID="{6C052821-4474-434B-92FC-70131CD9161A}" presName="negativeSpace" presStyleCnt="0"/>
      <dgm:spPr/>
    </dgm:pt>
    <dgm:pt modelId="{C2076692-2E43-3147-B055-836931F1812E}" type="pres">
      <dgm:prSet presAssocID="{6C052821-4474-434B-92FC-70131CD9161A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8D28700-986F-1F47-B88F-1D35C37CE651}" type="presOf" srcId="{6C052821-4474-434B-92FC-70131CD9161A}" destId="{7DFBF9F1-7B45-AD45-925A-B93AC342B642}" srcOrd="1" destOrd="0" presId="urn:microsoft.com/office/officeart/2005/8/layout/list1"/>
    <dgm:cxn modelId="{32DA8028-F309-A640-8CFD-ABE28A49D9C0}" srcId="{5DADAC35-B6F5-7749-BBBD-F232B4E6F49B}" destId="{E51B4F87-557D-704D-BBC2-FD5DE5B91108}" srcOrd="0" destOrd="0" parTransId="{3B029B38-6945-1542-B639-630288ECA638}" sibTransId="{E1F0DB5B-BF34-1D4A-8013-79D006D03459}"/>
    <dgm:cxn modelId="{CB719D2C-4013-9A4C-A64D-3792E4126EFD}" type="presOf" srcId="{E51B4F87-557D-704D-BBC2-FD5DE5B91108}" destId="{030B927E-93CE-C04A-9051-260CAF1891F8}" srcOrd="1" destOrd="0" presId="urn:microsoft.com/office/officeart/2005/8/layout/list1"/>
    <dgm:cxn modelId="{BC3CAE5D-754A-6E43-A506-A4348324352B}" type="presOf" srcId="{64D2DF65-5BDE-FB4C-980B-70FA55D1B688}" destId="{1B5AB667-0045-CA48-8463-8D2D77D5793E}" srcOrd="1" destOrd="0" presId="urn:microsoft.com/office/officeart/2005/8/layout/list1"/>
    <dgm:cxn modelId="{BA9F1441-1139-5A43-B341-935FE57191A9}" type="presOf" srcId="{DC8685DC-AC4E-6B47-9327-5E13AE8E0B6B}" destId="{C2076692-2E43-3147-B055-836931F1812E}" srcOrd="0" destOrd="0" presId="urn:microsoft.com/office/officeart/2005/8/layout/list1"/>
    <dgm:cxn modelId="{29663068-6C2A-4641-9513-45176100C158}" srcId="{5DADAC35-B6F5-7749-BBBD-F232B4E6F49B}" destId="{6C052821-4474-434B-92FC-70131CD9161A}" srcOrd="2" destOrd="0" parTransId="{DAF6B480-F941-3948-9DE5-5B250E169F1C}" sibTransId="{4B8756DC-E9C3-AD4F-975B-BA2B05A2F566}"/>
    <dgm:cxn modelId="{BA59914B-9E06-9B48-8B66-C68CA7CA9FCE}" srcId="{6C052821-4474-434B-92FC-70131CD9161A}" destId="{DC8685DC-AC4E-6B47-9327-5E13AE8E0B6B}" srcOrd="0" destOrd="0" parTransId="{10E3B328-638D-5B4F-A8C2-7DE4772DFBD4}" sibTransId="{24A8AC4B-97EC-C043-8A36-4026AC4C8ADF}"/>
    <dgm:cxn modelId="{A2332D4D-D2FF-AF4E-A065-B6EC8D563CA8}" type="presOf" srcId="{6C052821-4474-434B-92FC-70131CD9161A}" destId="{6F8D7746-DB44-1145-9883-1DC23DDEA38D}" srcOrd="0" destOrd="0" presId="urn:microsoft.com/office/officeart/2005/8/layout/list1"/>
    <dgm:cxn modelId="{796D7D70-86C6-2742-8BE3-66FC26F4025F}" type="presOf" srcId="{3998AAEA-5E76-9E4A-B822-A32E84483A76}" destId="{079E5664-4E22-4447-A59C-FE064B6804D0}" srcOrd="0" destOrd="0" presId="urn:microsoft.com/office/officeart/2005/8/layout/list1"/>
    <dgm:cxn modelId="{B77EE456-409B-D840-8E6A-AE5DDED0E535}" srcId="{64D2DF65-5BDE-FB4C-980B-70FA55D1B688}" destId="{3998AAEA-5E76-9E4A-B822-A32E84483A76}" srcOrd="0" destOrd="0" parTransId="{97F2B9BA-D31E-974F-9150-0E77A12BEDBA}" sibTransId="{F0CDC625-971B-9A4A-A0B5-AC6882F8E22E}"/>
    <dgm:cxn modelId="{F6183B8F-3595-6048-A06E-116CA1AEB58F}" srcId="{5DADAC35-B6F5-7749-BBBD-F232B4E6F49B}" destId="{64D2DF65-5BDE-FB4C-980B-70FA55D1B688}" srcOrd="1" destOrd="0" parTransId="{66A8080F-BFA8-314E-91E5-5C40932CFA6C}" sibTransId="{52CAA7DB-645F-8745-9767-804E1A23ACA0}"/>
    <dgm:cxn modelId="{A5F66795-86A2-5E48-9E8D-14C8049522D7}" type="presOf" srcId="{BA815B61-E3D6-8242-8F72-66744D7F0DC4}" destId="{D6C0FFC7-BE70-424B-8B61-BCEF30813520}" srcOrd="0" destOrd="0" presId="urn:microsoft.com/office/officeart/2005/8/layout/list1"/>
    <dgm:cxn modelId="{777E96AE-8E9B-D648-A4F9-5F629F08AA93}" srcId="{E51B4F87-557D-704D-BBC2-FD5DE5B91108}" destId="{BA815B61-E3D6-8242-8F72-66744D7F0DC4}" srcOrd="0" destOrd="0" parTransId="{6F34474E-DBFD-ED4E-9292-AA4A52AAEDC9}" sibTransId="{80F1BE7B-2D49-1944-AB7E-5215549DA193}"/>
    <dgm:cxn modelId="{1749D9E5-92ED-E645-9047-0C7C5A13D068}" type="presOf" srcId="{E51B4F87-557D-704D-BBC2-FD5DE5B91108}" destId="{87EE355A-C40A-D549-9501-48A9D4FC30DB}" srcOrd="0" destOrd="0" presId="urn:microsoft.com/office/officeart/2005/8/layout/list1"/>
    <dgm:cxn modelId="{665FA8EC-BDDA-E140-8D4A-B630B4850C36}" type="presOf" srcId="{64D2DF65-5BDE-FB4C-980B-70FA55D1B688}" destId="{C12AE1CB-B496-9A46-A508-E37D0666A839}" srcOrd="0" destOrd="0" presId="urn:microsoft.com/office/officeart/2005/8/layout/list1"/>
    <dgm:cxn modelId="{E69FFEF9-3E19-F945-BC57-4154D76C2A41}" type="presOf" srcId="{5DADAC35-B6F5-7749-BBBD-F232B4E6F49B}" destId="{CB3ECC5D-5B81-4047-86A2-4F9EFACFB109}" srcOrd="0" destOrd="0" presId="urn:microsoft.com/office/officeart/2005/8/layout/list1"/>
    <dgm:cxn modelId="{4643A869-F707-B34F-B433-1E29EC6D5264}" type="presParOf" srcId="{CB3ECC5D-5B81-4047-86A2-4F9EFACFB109}" destId="{840D2A13-7D6E-0C40-8E0A-4EA7F830B0BF}" srcOrd="0" destOrd="0" presId="urn:microsoft.com/office/officeart/2005/8/layout/list1"/>
    <dgm:cxn modelId="{DCE3B98E-7254-2847-B778-3C4EF18BB9A3}" type="presParOf" srcId="{840D2A13-7D6E-0C40-8E0A-4EA7F830B0BF}" destId="{87EE355A-C40A-D549-9501-48A9D4FC30DB}" srcOrd="0" destOrd="0" presId="urn:microsoft.com/office/officeart/2005/8/layout/list1"/>
    <dgm:cxn modelId="{2B98DDF6-05B8-9E4D-A6F5-3EE328C7B156}" type="presParOf" srcId="{840D2A13-7D6E-0C40-8E0A-4EA7F830B0BF}" destId="{030B927E-93CE-C04A-9051-260CAF1891F8}" srcOrd="1" destOrd="0" presId="urn:microsoft.com/office/officeart/2005/8/layout/list1"/>
    <dgm:cxn modelId="{5F047039-741D-DF48-9CA8-22BE6F6700CD}" type="presParOf" srcId="{CB3ECC5D-5B81-4047-86A2-4F9EFACFB109}" destId="{2545611A-1022-D24D-9E6A-47216F1AFF79}" srcOrd="1" destOrd="0" presId="urn:microsoft.com/office/officeart/2005/8/layout/list1"/>
    <dgm:cxn modelId="{57DE963E-BA9F-E043-9A69-8BB671BB3FE7}" type="presParOf" srcId="{CB3ECC5D-5B81-4047-86A2-4F9EFACFB109}" destId="{D6C0FFC7-BE70-424B-8B61-BCEF30813520}" srcOrd="2" destOrd="0" presId="urn:microsoft.com/office/officeart/2005/8/layout/list1"/>
    <dgm:cxn modelId="{F3FC28F7-1273-8B4E-9DAE-CF21592D3680}" type="presParOf" srcId="{CB3ECC5D-5B81-4047-86A2-4F9EFACFB109}" destId="{A64D4CE3-301D-C24D-8680-49EF9621AAB8}" srcOrd="3" destOrd="0" presId="urn:microsoft.com/office/officeart/2005/8/layout/list1"/>
    <dgm:cxn modelId="{EBB60D80-1A35-BB46-AFD3-F06B145215D9}" type="presParOf" srcId="{CB3ECC5D-5B81-4047-86A2-4F9EFACFB109}" destId="{49DF5E4A-B865-344B-82CE-06B935D6F446}" srcOrd="4" destOrd="0" presId="urn:microsoft.com/office/officeart/2005/8/layout/list1"/>
    <dgm:cxn modelId="{E9F0EDB7-9051-D744-9537-9A3716B3D0F3}" type="presParOf" srcId="{49DF5E4A-B865-344B-82CE-06B935D6F446}" destId="{C12AE1CB-B496-9A46-A508-E37D0666A839}" srcOrd="0" destOrd="0" presId="urn:microsoft.com/office/officeart/2005/8/layout/list1"/>
    <dgm:cxn modelId="{D0D641E4-382E-AD41-A0D4-AC8E603696FD}" type="presParOf" srcId="{49DF5E4A-B865-344B-82CE-06B935D6F446}" destId="{1B5AB667-0045-CA48-8463-8D2D77D5793E}" srcOrd="1" destOrd="0" presId="urn:microsoft.com/office/officeart/2005/8/layout/list1"/>
    <dgm:cxn modelId="{CF50B740-3BB2-E647-B627-A999CA621BC8}" type="presParOf" srcId="{CB3ECC5D-5B81-4047-86A2-4F9EFACFB109}" destId="{9DAB0411-375A-944E-A6B2-8AF864C2A347}" srcOrd="5" destOrd="0" presId="urn:microsoft.com/office/officeart/2005/8/layout/list1"/>
    <dgm:cxn modelId="{7F70F1B6-D901-3845-97B4-A233B388F687}" type="presParOf" srcId="{CB3ECC5D-5B81-4047-86A2-4F9EFACFB109}" destId="{079E5664-4E22-4447-A59C-FE064B6804D0}" srcOrd="6" destOrd="0" presId="urn:microsoft.com/office/officeart/2005/8/layout/list1"/>
    <dgm:cxn modelId="{88CAC712-6B3E-6C46-BC66-1202AF871EC2}" type="presParOf" srcId="{CB3ECC5D-5B81-4047-86A2-4F9EFACFB109}" destId="{627AEFCE-B17A-8748-A71C-33552D773638}" srcOrd="7" destOrd="0" presId="urn:microsoft.com/office/officeart/2005/8/layout/list1"/>
    <dgm:cxn modelId="{437A7A6D-86F4-EF41-99D8-F4B929829502}" type="presParOf" srcId="{CB3ECC5D-5B81-4047-86A2-4F9EFACFB109}" destId="{497F4EF5-7E81-0948-AE77-75F4D683B4DC}" srcOrd="8" destOrd="0" presId="urn:microsoft.com/office/officeart/2005/8/layout/list1"/>
    <dgm:cxn modelId="{008FDAD9-D0D6-0243-BF08-AB6C15594ECF}" type="presParOf" srcId="{497F4EF5-7E81-0948-AE77-75F4D683B4DC}" destId="{6F8D7746-DB44-1145-9883-1DC23DDEA38D}" srcOrd="0" destOrd="0" presId="urn:microsoft.com/office/officeart/2005/8/layout/list1"/>
    <dgm:cxn modelId="{6BB8FF26-E32F-D643-8FAD-A146D87425EA}" type="presParOf" srcId="{497F4EF5-7E81-0948-AE77-75F4D683B4DC}" destId="{7DFBF9F1-7B45-AD45-925A-B93AC342B642}" srcOrd="1" destOrd="0" presId="urn:microsoft.com/office/officeart/2005/8/layout/list1"/>
    <dgm:cxn modelId="{ED95C5F1-EB55-A149-A45D-887EC2168C97}" type="presParOf" srcId="{CB3ECC5D-5B81-4047-86A2-4F9EFACFB109}" destId="{38278632-7528-284F-87F8-F91DC4C371E6}" srcOrd="9" destOrd="0" presId="urn:microsoft.com/office/officeart/2005/8/layout/list1"/>
    <dgm:cxn modelId="{6A7938B7-AD41-2041-BC16-F965A8E3BE13}" type="presParOf" srcId="{CB3ECC5D-5B81-4047-86A2-4F9EFACFB109}" destId="{C2076692-2E43-3147-B055-836931F1812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AA8BAE-00FB-6D4E-BE87-19BB1097AD3D}">
      <dsp:nvSpPr>
        <dsp:cNvPr id="0" name=""/>
        <dsp:cNvSpPr/>
      </dsp:nvSpPr>
      <dsp:spPr>
        <a:xfrm>
          <a:off x="0" y="541641"/>
          <a:ext cx="4842620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62D3FE-4D58-CE44-A692-B8EFDD035EAF}">
      <dsp:nvSpPr>
        <dsp:cNvPr id="0" name=""/>
        <dsp:cNvSpPr/>
      </dsp:nvSpPr>
      <dsp:spPr>
        <a:xfrm>
          <a:off x="238111" y="111253"/>
          <a:ext cx="4601176" cy="5726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128" tIns="0" rIns="12812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tx2"/>
              </a:solidFill>
            </a:rPr>
            <a:t>what they believe would make their life better</a:t>
          </a:r>
          <a:endParaRPr lang="en-US" sz="2000" kern="1200"/>
        </a:p>
      </dsp:txBody>
      <dsp:txXfrm>
        <a:off x="266065" y="139207"/>
        <a:ext cx="4545268" cy="516725"/>
      </dsp:txXfrm>
    </dsp:sp>
    <dsp:sp modelId="{1E3707C1-7BA9-944C-B49A-8A62EC083A0A}">
      <dsp:nvSpPr>
        <dsp:cNvPr id="0" name=""/>
        <dsp:cNvSpPr/>
      </dsp:nvSpPr>
      <dsp:spPr>
        <a:xfrm>
          <a:off x="0" y="1597681"/>
          <a:ext cx="4842620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AF6215-B57F-294A-8520-FB0F1E13DE3E}">
      <dsp:nvSpPr>
        <dsp:cNvPr id="0" name=""/>
        <dsp:cNvSpPr/>
      </dsp:nvSpPr>
      <dsp:spPr>
        <a:xfrm>
          <a:off x="219904" y="826447"/>
          <a:ext cx="4619125" cy="9040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128" tIns="0" rIns="12812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tx2"/>
              </a:solidFill>
            </a:rPr>
            <a:t>beliefs that a person believes about themselves and their current situation</a:t>
          </a:r>
          <a:endParaRPr lang="en-US" sz="2000" kern="1200"/>
        </a:p>
      </dsp:txBody>
      <dsp:txXfrm>
        <a:off x="264037" y="870580"/>
        <a:ext cx="4530859" cy="815808"/>
      </dsp:txXfrm>
    </dsp:sp>
    <dsp:sp modelId="{D3F9AE41-5EEA-094D-98CA-94D61B26C673}">
      <dsp:nvSpPr>
        <dsp:cNvPr id="0" name=""/>
        <dsp:cNvSpPr/>
      </dsp:nvSpPr>
      <dsp:spPr>
        <a:xfrm>
          <a:off x="0" y="2324464"/>
          <a:ext cx="4842620" cy="226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56AFD9-6EA0-674B-9758-1161CC69B36E}">
      <dsp:nvSpPr>
        <dsp:cNvPr id="0" name=""/>
        <dsp:cNvSpPr/>
      </dsp:nvSpPr>
      <dsp:spPr>
        <a:xfrm>
          <a:off x="233855" y="1873081"/>
          <a:ext cx="4607622" cy="5842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128" tIns="0" rIns="12812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tx2"/>
              </a:solidFill>
            </a:rPr>
            <a:t>why they believe they can’t have that life</a:t>
          </a:r>
          <a:endParaRPr lang="en-US" sz="2000" kern="1200"/>
        </a:p>
      </dsp:txBody>
      <dsp:txXfrm>
        <a:off x="262374" y="1901600"/>
        <a:ext cx="4550584" cy="5271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0FFC7-BE70-424B-8B61-BCEF30813520}">
      <dsp:nvSpPr>
        <dsp:cNvPr id="0" name=""/>
        <dsp:cNvSpPr/>
      </dsp:nvSpPr>
      <dsp:spPr>
        <a:xfrm>
          <a:off x="0" y="121283"/>
          <a:ext cx="4687965" cy="819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3838" tIns="270764" rIns="363838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>
              <a:solidFill>
                <a:schemeClr val="tx2"/>
              </a:solidFill>
            </a:rPr>
            <a:t>what they believe would make their life better</a:t>
          </a:r>
          <a:endParaRPr lang="en-US" sz="1600" kern="1200"/>
        </a:p>
      </dsp:txBody>
      <dsp:txXfrm>
        <a:off x="0" y="121283"/>
        <a:ext cx="4687965" cy="819000"/>
      </dsp:txXfrm>
    </dsp:sp>
    <dsp:sp modelId="{030B927E-93CE-C04A-9051-260CAF1891F8}">
      <dsp:nvSpPr>
        <dsp:cNvPr id="0" name=""/>
        <dsp:cNvSpPr/>
      </dsp:nvSpPr>
      <dsp:spPr>
        <a:xfrm>
          <a:off x="234398" y="43000"/>
          <a:ext cx="1153801" cy="2701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36" tIns="0" rIns="12403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G</a:t>
          </a:r>
          <a:r>
            <a:rPr lang="en-US" sz="2000" kern="1200">
              <a:solidFill>
                <a:schemeClr val="tx2"/>
              </a:solidFill>
            </a:rPr>
            <a:t>oals</a:t>
          </a:r>
        </a:p>
      </dsp:txBody>
      <dsp:txXfrm>
        <a:off x="247586" y="56188"/>
        <a:ext cx="1127425" cy="243787"/>
      </dsp:txXfrm>
    </dsp:sp>
    <dsp:sp modelId="{079E5664-4E22-4447-A59C-FE064B6804D0}">
      <dsp:nvSpPr>
        <dsp:cNvPr id="0" name=""/>
        <dsp:cNvSpPr/>
      </dsp:nvSpPr>
      <dsp:spPr>
        <a:xfrm>
          <a:off x="0" y="1088766"/>
          <a:ext cx="4687965" cy="5425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3838" tIns="270764" rIns="363838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schemeClr val="tx2"/>
              </a:solidFill>
            </a:rPr>
            <a:t>why they believe they can’t have that life</a:t>
          </a:r>
          <a:endParaRPr lang="en-US" sz="1300" kern="1200"/>
        </a:p>
      </dsp:txBody>
      <dsp:txXfrm>
        <a:off x="0" y="1088766"/>
        <a:ext cx="4687965" cy="542587"/>
      </dsp:txXfrm>
    </dsp:sp>
    <dsp:sp modelId="{1B5AB667-0045-CA48-8463-8D2D77D5793E}">
      <dsp:nvSpPr>
        <dsp:cNvPr id="0" name=""/>
        <dsp:cNvSpPr/>
      </dsp:nvSpPr>
      <dsp:spPr>
        <a:xfrm>
          <a:off x="234398" y="1010483"/>
          <a:ext cx="1542077" cy="2701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36" tIns="0" rIns="12403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B</a:t>
          </a:r>
          <a:r>
            <a:rPr lang="en-US" sz="2000" kern="1200">
              <a:solidFill>
                <a:schemeClr val="tx2"/>
              </a:solidFill>
            </a:rPr>
            <a:t>arriers</a:t>
          </a:r>
        </a:p>
      </dsp:txBody>
      <dsp:txXfrm>
        <a:off x="247586" y="1023671"/>
        <a:ext cx="1515701" cy="243787"/>
      </dsp:txXfrm>
    </dsp:sp>
    <dsp:sp modelId="{C2076692-2E43-3147-B055-836931F1812E}">
      <dsp:nvSpPr>
        <dsp:cNvPr id="0" name=""/>
        <dsp:cNvSpPr/>
      </dsp:nvSpPr>
      <dsp:spPr>
        <a:xfrm>
          <a:off x="0" y="1762594"/>
          <a:ext cx="4687965" cy="819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3838" tIns="270764" rIns="363838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>
              <a:solidFill>
                <a:schemeClr val="tx2"/>
              </a:solidFill>
            </a:rPr>
            <a:t>beliefs that a person believes about themselves and their current situation</a:t>
          </a:r>
          <a:endParaRPr lang="en-US" sz="1600" kern="1200"/>
        </a:p>
      </dsp:txBody>
      <dsp:txXfrm>
        <a:off x="0" y="1762594"/>
        <a:ext cx="4687965" cy="819000"/>
      </dsp:txXfrm>
    </dsp:sp>
    <dsp:sp modelId="{7DFBF9F1-7B45-AD45-925A-B93AC342B642}">
      <dsp:nvSpPr>
        <dsp:cNvPr id="0" name=""/>
        <dsp:cNvSpPr/>
      </dsp:nvSpPr>
      <dsp:spPr>
        <a:xfrm>
          <a:off x="234398" y="1701554"/>
          <a:ext cx="1961463" cy="252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036" tIns="0" rIns="12403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S</a:t>
          </a:r>
          <a:r>
            <a:rPr lang="en-US" sz="2000" kern="1200">
              <a:solidFill>
                <a:schemeClr val="tx2"/>
              </a:solidFill>
            </a:rPr>
            <a:t>elf-Image</a:t>
          </a:r>
        </a:p>
      </dsp:txBody>
      <dsp:txXfrm>
        <a:off x="246745" y="1713901"/>
        <a:ext cx="1936769" cy="2282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0FFC7-BE70-424B-8B61-BCEF30813520}">
      <dsp:nvSpPr>
        <dsp:cNvPr id="0" name=""/>
        <dsp:cNvSpPr/>
      </dsp:nvSpPr>
      <dsp:spPr>
        <a:xfrm>
          <a:off x="0" y="120309"/>
          <a:ext cx="395680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092" tIns="479044" rIns="3070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/>
        </a:p>
      </dsp:txBody>
      <dsp:txXfrm>
        <a:off x="0" y="120309"/>
        <a:ext cx="3956809" cy="579600"/>
      </dsp:txXfrm>
    </dsp:sp>
    <dsp:sp modelId="{030B927E-93CE-C04A-9051-260CAF1891F8}">
      <dsp:nvSpPr>
        <dsp:cNvPr id="0" name=""/>
        <dsp:cNvSpPr/>
      </dsp:nvSpPr>
      <dsp:spPr>
        <a:xfrm>
          <a:off x="197840" y="30109"/>
          <a:ext cx="3390360" cy="4296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691" tIns="0" rIns="104691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O</a:t>
          </a:r>
          <a:r>
            <a:rPr lang="en-US" sz="2000" kern="1200">
              <a:solidFill>
                <a:schemeClr val="tx2"/>
              </a:solidFill>
            </a:rPr>
            <a:t>pen-ended &amp; Honest</a:t>
          </a:r>
        </a:p>
      </dsp:txBody>
      <dsp:txXfrm>
        <a:off x="218815" y="51084"/>
        <a:ext cx="3348410" cy="387729"/>
      </dsp:txXfrm>
    </dsp:sp>
    <dsp:sp modelId="{079E5664-4E22-4447-A59C-FE064B6804D0}">
      <dsp:nvSpPr>
        <dsp:cNvPr id="0" name=""/>
        <dsp:cNvSpPr/>
      </dsp:nvSpPr>
      <dsp:spPr>
        <a:xfrm>
          <a:off x="0" y="908354"/>
          <a:ext cx="395680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092" tIns="479044" rIns="3070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/>
        </a:p>
      </dsp:txBody>
      <dsp:txXfrm>
        <a:off x="0" y="908354"/>
        <a:ext cx="3956809" cy="579600"/>
      </dsp:txXfrm>
    </dsp:sp>
    <dsp:sp modelId="{1B5AB667-0045-CA48-8463-8D2D77D5793E}">
      <dsp:nvSpPr>
        <dsp:cNvPr id="0" name=""/>
        <dsp:cNvSpPr/>
      </dsp:nvSpPr>
      <dsp:spPr>
        <a:xfrm>
          <a:off x="197840" y="824109"/>
          <a:ext cx="3287075" cy="4237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691" tIns="0" rIns="104691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D</a:t>
          </a:r>
          <a:r>
            <a:rPr lang="en-US" sz="2000" kern="1200">
              <a:solidFill>
                <a:schemeClr val="tx2"/>
              </a:solidFill>
            </a:rPr>
            <a:t>eep Attentiveness</a:t>
          </a:r>
        </a:p>
      </dsp:txBody>
      <dsp:txXfrm>
        <a:off x="218525" y="844794"/>
        <a:ext cx="3245705" cy="382355"/>
      </dsp:txXfrm>
    </dsp:sp>
    <dsp:sp modelId="{C2076692-2E43-3147-B055-836931F1812E}">
      <dsp:nvSpPr>
        <dsp:cNvPr id="0" name=""/>
        <dsp:cNvSpPr/>
      </dsp:nvSpPr>
      <dsp:spPr>
        <a:xfrm>
          <a:off x="0" y="1695598"/>
          <a:ext cx="3956809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7092" tIns="479044" rIns="307092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600" kern="1200"/>
        </a:p>
      </dsp:txBody>
      <dsp:txXfrm>
        <a:off x="0" y="1695598"/>
        <a:ext cx="3956809" cy="579600"/>
      </dsp:txXfrm>
    </dsp:sp>
    <dsp:sp modelId="{7DFBF9F1-7B45-AD45-925A-B93AC342B642}">
      <dsp:nvSpPr>
        <dsp:cNvPr id="0" name=""/>
        <dsp:cNvSpPr/>
      </dsp:nvSpPr>
      <dsp:spPr>
        <a:xfrm>
          <a:off x="197840" y="1612154"/>
          <a:ext cx="2972984" cy="422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691" tIns="0" rIns="104691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>
              <a:solidFill>
                <a:schemeClr val="tx2"/>
              </a:solidFill>
            </a:rPr>
            <a:t>I</a:t>
          </a:r>
          <a:r>
            <a:rPr lang="en-US" sz="2000" kern="1200">
              <a:solidFill>
                <a:schemeClr val="tx2"/>
              </a:solidFill>
            </a:rPr>
            <a:t>nner Truth</a:t>
          </a:r>
        </a:p>
      </dsp:txBody>
      <dsp:txXfrm>
        <a:off x="218485" y="1632799"/>
        <a:ext cx="2931694" cy="3816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F9811-2D3F-3D41-B6FC-FCAE5FC09153}" type="datetimeFigureOut">
              <a:t>9/20/2024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4DEBF-BD97-2E49-949A-929EF7FD3CB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4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note: no tool review b/c that is now Session 12 (“Effective Stage Intervention Tool”)</a:t>
            </a:r>
          </a:p>
          <a:p>
            <a:r>
              <a:rPr lang="en-US"/>
              <a:t>https://www.dreamstime.com/stock-illustration-businessman-say-something-silhouette-illustration-image49335424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8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864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Note: prompt group for a volunteer to read the quotes, then guide discussion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624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Note: prompt group to read the main points of the presentation, which are answers to the primary question</a:t>
            </a:r>
          </a:p>
          <a:p>
            <a:r>
              <a:rPr lang="en-US"/>
              <a:t>https://www.kissclipart.com/active-listening-clipart-active-listening-clip-art-mgat0n/download-clipart.html</a:t>
            </a:r>
          </a:p>
          <a:p>
            <a:r>
              <a:rPr lang="en-US"/>
              <a:t>https://www.pngitem.com/middle/ibxTTTm_listening-to-others-png-download-active-listen-clipart/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58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49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note: prompt group for volunteer to read Quotation 3 on participant manual p. 3</a:t>
            </a:r>
          </a:p>
          <a:p>
            <a:endParaRPr lang="en-US"/>
          </a:p>
          <a:p>
            <a:r>
              <a:rPr lang="en-US"/>
              <a:t>https://www.dreamstime.com/stock-illustration-honesty-sincerity-virtue-words-integrity-thinker-thought-cloud-over-thinking-person-including-terms-such-as-truth-candor-image43442369</a:t>
            </a:r>
          </a:p>
          <a:p>
            <a:endParaRPr lang="en-US"/>
          </a:p>
          <a:p>
            <a:r>
              <a:rPr lang="en-US"/>
              <a:t>https://www.dreamstime.com/royalty-free-stock-photos-head-symbol-thought-speach-bubble-vector-illustration-people-who-think-talk-simbol-icon-image35705058</a:t>
            </a:r>
          </a:p>
          <a:p>
            <a:endParaRPr lang="en-US"/>
          </a:p>
          <a:p>
            <a:r>
              <a:rPr lang="en-US"/>
              <a:t>https://www.vecteezy.com/vector-art/354008-vector-yoga-icon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26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099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8012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275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0494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091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46341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46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239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4773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505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4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656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427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8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2091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581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063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23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6" y="2296510"/>
            <a:ext cx="8486019" cy="1754326"/>
          </a:xfrm>
        </p:spPr>
        <p:txBody>
          <a:bodyPr wrap="square">
            <a:spAutoFit/>
          </a:bodyPr>
          <a:lstStyle/>
          <a:p>
            <a:pPr algn="ctr"/>
            <a:r>
              <a:rPr lang="en-US">
                <a:solidFill>
                  <a:schemeClr val="tx2"/>
                </a:solidFill>
              </a:rPr>
              <a:t>Effective Listening and the Art of Asking Questions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FA5932-EA5C-714B-9287-A8C95634F2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/>
              <a:t>Session 6</a:t>
            </a:r>
          </a:p>
        </p:txBody>
      </p:sp>
    </p:spTree>
    <p:extLst>
      <p:ext uri="{BB962C8B-B14F-4D97-AF65-F5344CB8AC3E}">
        <p14:creationId xmlns:p14="http://schemas.microsoft.com/office/powerpoint/2010/main" val="927079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device&#10;&#10;Description automatically generated">
            <a:extLst>
              <a:ext uri="{FF2B5EF4-FFF2-40B4-BE49-F238E27FC236}">
                <a16:creationId xmlns:a16="http://schemas.microsoft.com/office/drawing/2014/main" id="{EC0DFC5F-92B3-8345-8178-159E5F4C22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8867" y="1678666"/>
            <a:ext cx="4088190" cy="2369093"/>
          </a:xfrm>
        </p:spPr>
        <p:txBody>
          <a:bodyPr lIns="0" tIns="0" rIns="0" bIns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>
                <a:solidFill>
                  <a:schemeClr val="tx2"/>
                </a:solidFill>
              </a:rPr>
              <a:t>It is important that we learn to listen and help people get in touch with their passion and potential for creating the life they want.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27363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Effective Listening/Art of Asking Questions</a:t>
            </a:r>
          </a:p>
        </p:txBody>
      </p:sp>
    </p:spTree>
    <p:extLst>
      <p:ext uri="{BB962C8B-B14F-4D97-AF65-F5344CB8AC3E}">
        <p14:creationId xmlns:p14="http://schemas.microsoft.com/office/powerpoint/2010/main" val="1643818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4337" y="1265314"/>
            <a:ext cx="4299666" cy="3249131"/>
          </a:xfrm>
        </p:spPr>
        <p:txBody>
          <a:bodyPr lIns="0" tIns="0" rIns="0" bIns="0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2600">
                <a:solidFill>
                  <a:schemeClr val="tx2"/>
                </a:solidFill>
              </a:rPr>
              <a:t>This session demonstrates effective listening and the art of asking questions and the kinds of questions that are helpful and not helpful in putting a person in touch with his or her own inner wisdom.</a:t>
            </a:r>
          </a:p>
        </p:txBody>
      </p:sp>
      <p:sp>
        <p:nvSpPr>
          <p:cNvPr id="92" name="Isosceles Triangle 91">
            <a:extLst>
              <a:ext uri="{FF2B5EF4-FFF2-40B4-BE49-F238E27FC236}">
                <a16:creationId xmlns:a16="http://schemas.microsoft.com/office/drawing/2014/main" id="{DC99427B-A97E-40A3-B1FD-4557346C6A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174" y="1270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A5A6650-3470-624E-9597-EBDC6C5918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604" y="2439784"/>
            <a:ext cx="3765692" cy="198640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193171-34E9-B14C-8C7C-5BB9092DC83A}"/>
              </a:ext>
            </a:extLst>
          </p:cNvPr>
          <p:cNvSpPr txBox="1"/>
          <p:nvPr/>
        </p:nvSpPr>
        <p:spPr>
          <a:xfrm>
            <a:off x="937260" y="1143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Effective Listening/Art of Asking Questions</a:t>
            </a:r>
          </a:p>
        </p:txBody>
      </p:sp>
    </p:spTree>
    <p:extLst>
      <p:ext uri="{BB962C8B-B14F-4D97-AF65-F5344CB8AC3E}">
        <p14:creationId xmlns:p14="http://schemas.microsoft.com/office/powerpoint/2010/main" val="1649847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058438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Let’s discuss the following</a:t>
            </a:r>
            <a:r>
              <a:rPr lang="en-US" sz="360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631235" y="2094909"/>
            <a:ext cx="7882570" cy="110799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63550" indent="-463550" algn="l">
              <a:buFont typeface="Arial" panose="020B0604020202020204" pitchFamily="34" charset="0"/>
              <a:buChar char="•"/>
            </a:pPr>
            <a:r>
              <a:rPr lang="en-US" sz="2400" i="1">
                <a:solidFill>
                  <a:schemeClr val="tx2"/>
                </a:solidFill>
              </a:rPr>
              <a:t>Quotation 1</a:t>
            </a:r>
            <a:r>
              <a:rPr lang="en-US" sz="2400">
                <a:solidFill>
                  <a:schemeClr val="tx2"/>
                </a:solidFill>
              </a:rPr>
              <a:t> - If you listen to the patient long enough, not only will they tell you the diagnosis but you will also learn the best way to deal with the problem.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A03D7A-A118-4545-A2ED-DF46FC3C782B}"/>
              </a:ext>
            </a:extLst>
          </p:cNvPr>
          <p:cNvSpPr txBox="1">
            <a:spLocks/>
          </p:cNvSpPr>
          <p:nvPr/>
        </p:nvSpPr>
        <p:spPr>
          <a:xfrm>
            <a:off x="631235" y="3717251"/>
            <a:ext cx="7882570" cy="147732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63550" indent="-463550" algn="l">
              <a:buFont typeface="Arial" panose="020B0604020202020204" pitchFamily="34" charset="0"/>
              <a:buChar char="•"/>
            </a:pPr>
            <a:r>
              <a:rPr lang="en-US" sz="2400" i="1">
                <a:solidFill>
                  <a:schemeClr val="tx2"/>
                </a:solidFill>
              </a:rPr>
              <a:t>Quotation 2</a:t>
            </a:r>
            <a:r>
              <a:rPr lang="en-US" sz="2400">
                <a:solidFill>
                  <a:schemeClr val="tx2"/>
                </a:solidFill>
              </a:rPr>
              <a:t> - When someone truly listens to me, and does not interrupt with judgments, criticisms, stories of their own or even good advice, I feel better and often figure out what I need to do for myself.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88E93D-4328-1446-9EA3-BA310D770338}"/>
              </a:ext>
            </a:extLst>
          </p:cNvPr>
          <p:cNvSpPr txBox="1"/>
          <p:nvPr/>
        </p:nvSpPr>
        <p:spPr>
          <a:xfrm>
            <a:off x="937260" y="1143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Effective Listening/Art of Asking Questions</a:t>
            </a:r>
          </a:p>
        </p:txBody>
      </p:sp>
    </p:spTree>
    <p:extLst>
      <p:ext uri="{BB962C8B-B14F-4D97-AF65-F5344CB8AC3E}">
        <p14:creationId xmlns:p14="http://schemas.microsoft.com/office/powerpoint/2010/main" val="2318330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B188E93D-4328-1446-9EA3-BA310D770338}"/>
              </a:ext>
            </a:extLst>
          </p:cNvPr>
          <p:cNvSpPr txBox="1"/>
          <p:nvPr/>
        </p:nvSpPr>
        <p:spPr>
          <a:xfrm>
            <a:off x="937260" y="1143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Effective Listening/Art of Asking Questions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C139DCD-1F5D-EF41-B0A8-5E8894F01067}"/>
              </a:ext>
            </a:extLst>
          </p:cNvPr>
          <p:cNvGrpSpPr/>
          <p:nvPr/>
        </p:nvGrpSpPr>
        <p:grpSpPr>
          <a:xfrm>
            <a:off x="705100" y="2003323"/>
            <a:ext cx="9256888" cy="1231177"/>
            <a:chOff x="705100" y="2003323"/>
            <a:chExt cx="9256888" cy="1231177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F7E4EED-786C-2941-92F9-F91BC47669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8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995151">
              <a:off x="8316068" y="2013445"/>
              <a:ext cx="1645920" cy="1221055"/>
            </a:xfrm>
            <a:prstGeom prst="rect">
              <a:avLst/>
            </a:prstGeom>
          </p:spPr>
        </p:pic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9089DD29-F2BE-B54B-9866-7E7DFAA027F3}"/>
                </a:ext>
              </a:extLst>
            </p:cNvPr>
            <p:cNvSpPr txBox="1">
              <a:spLocks/>
            </p:cNvSpPr>
            <p:nvPr/>
          </p:nvSpPr>
          <p:spPr>
            <a:xfrm>
              <a:off x="705100" y="2003323"/>
              <a:ext cx="7712800" cy="1107996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>
              <a:lvl1pPr algn="r" defTabSz="457200" rtl="0" eaLnBrk="1" latinLnBrk="0" hangingPunct="1">
                <a:spcBef>
                  <a:spcPct val="0"/>
                </a:spcBef>
                <a:buNone/>
                <a:defRPr sz="54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marL="463550" indent="-463550" algn="l">
                <a:buFont typeface="+mj-lt"/>
                <a:buAutoNum type="arabicPeriod"/>
              </a:pPr>
              <a:r>
                <a:rPr lang="en-US" sz="2400">
                  <a:solidFill>
                    <a:schemeClr val="tx2"/>
                  </a:solidFill>
                </a:rPr>
                <a:t>There is a difference in listening and what is called “effective listening.” Effective listening has to do with knowing what we are listening for.</a:t>
              </a: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76EC2E9E-CA8E-8746-8C94-4FEE1CD67DC5}"/>
              </a:ext>
            </a:extLst>
          </p:cNvPr>
          <p:cNvSpPr txBox="1">
            <a:spLocks/>
          </p:cNvSpPr>
          <p:nvPr/>
        </p:nvSpPr>
        <p:spPr>
          <a:xfrm>
            <a:off x="1171775" y="704503"/>
            <a:ext cx="8143103" cy="80021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2600" u="sng">
                <a:solidFill>
                  <a:schemeClr val="tx2"/>
                </a:solidFill>
              </a:rPr>
              <a:t>If listening is so important, why is it hard to really listen to another person?</a:t>
            </a:r>
            <a:r>
              <a:rPr lang="en-US" sz="2600" u="sng">
                <a:solidFill>
                  <a:schemeClr val="tx2"/>
                </a:solidFill>
                <a:effectLst/>
              </a:rPr>
              <a:t> </a:t>
            </a:r>
            <a:endParaRPr lang="en-US" sz="2600" u="sng">
              <a:solidFill>
                <a:schemeClr val="tx2"/>
              </a:solidFill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9FAB274-F2AB-2146-B544-E42EEB79B2D7}"/>
              </a:ext>
            </a:extLst>
          </p:cNvPr>
          <p:cNvGrpSpPr/>
          <p:nvPr/>
        </p:nvGrpSpPr>
        <p:grpSpPr>
          <a:xfrm>
            <a:off x="408703" y="3299306"/>
            <a:ext cx="9555568" cy="1728912"/>
            <a:chOff x="408703" y="3299306"/>
            <a:chExt cx="9555568" cy="172891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5D95CEF-EA6C-034B-992D-F52317A7727D}"/>
                </a:ext>
              </a:extLst>
            </p:cNvPr>
            <p:cNvGrpSpPr/>
            <p:nvPr/>
          </p:nvGrpSpPr>
          <p:grpSpPr>
            <a:xfrm>
              <a:off x="2493558" y="3299306"/>
              <a:ext cx="7470713" cy="1728912"/>
              <a:chOff x="705099" y="3395706"/>
              <a:chExt cx="7806890" cy="1728912"/>
            </a:xfrm>
          </p:grpSpPr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7F257395-B230-1444-BF0B-D47EE714B15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5099" y="3395706"/>
                <a:ext cx="6190932" cy="369332"/>
              </a:xfrm>
              <a:prstGeom prst="rect">
                <a:avLst/>
              </a:prstGeom>
            </p:spPr>
            <p:txBody>
              <a:bodyPr vert="horz" wrap="square" lIns="0" tIns="0" rIns="0" bIns="0" rtlCol="0" anchor="b">
                <a:spAutoFit/>
              </a:bodyPr>
              <a:lstStyle>
                <a:lvl1pPr algn="r" defTabSz="457200" rtl="0" eaLnBrk="1" latinLnBrk="0" hangingPunct="1">
                  <a:spcBef>
                    <a:spcPct val="0"/>
                  </a:spcBef>
                  <a:buNone/>
                  <a:defRPr sz="5400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pPr marL="463550" indent="-463550" algn="l">
                  <a:buFont typeface="+mj-lt"/>
                  <a:buAutoNum type="arabicPeriod" startAt="2"/>
                </a:pPr>
                <a:r>
                  <a:rPr lang="en-US" sz="2400">
                    <a:solidFill>
                      <a:schemeClr val="tx2"/>
                    </a:solidFill>
                  </a:rPr>
                  <a:t>In recovery work, we are listening for: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996C16F-5A13-3D43-AC14-526526C55C2A}"/>
                  </a:ext>
                </a:extLst>
              </p:cNvPr>
              <p:cNvSpPr txBox="1"/>
              <p:nvPr/>
            </p:nvSpPr>
            <p:spPr>
              <a:xfrm>
                <a:off x="1077654" y="3801179"/>
                <a:ext cx="7434335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>
                    <a:solidFill>
                      <a:schemeClr val="tx2"/>
                    </a:solidFill>
                  </a:rPr>
                  <a:t>beliefs that a person believes about themselves and their current situation (</a:t>
                </a:r>
                <a:r>
                  <a:rPr lang="en-US" sz="2000" i="1">
                    <a:solidFill>
                      <a:schemeClr val="tx2"/>
                    </a:solidFill>
                  </a:rPr>
                  <a:t>self-image</a:t>
                </a:r>
                <a:r>
                  <a:rPr lang="en-US" sz="2000">
                    <a:solidFill>
                      <a:schemeClr val="tx2"/>
                    </a:solidFill>
                  </a:rPr>
                  <a:t>);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>
                    <a:solidFill>
                      <a:schemeClr val="tx2"/>
                    </a:solidFill>
                  </a:rPr>
                  <a:t>what they believe would make their life better (</a:t>
                </a:r>
                <a:r>
                  <a:rPr lang="en-US" sz="2000" i="1">
                    <a:solidFill>
                      <a:schemeClr val="tx2"/>
                    </a:solidFill>
                  </a:rPr>
                  <a:t>goals</a:t>
                </a:r>
                <a:r>
                  <a:rPr lang="en-US" sz="2000">
                    <a:solidFill>
                      <a:schemeClr val="tx2"/>
                    </a:solidFill>
                  </a:rPr>
                  <a:t>); &amp;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>
                    <a:solidFill>
                      <a:schemeClr val="tx2"/>
                    </a:solidFill>
                  </a:rPr>
                  <a:t>why they believe they can’t have that life (</a:t>
                </a:r>
                <a:r>
                  <a:rPr lang="en-US" sz="2000" i="1">
                    <a:solidFill>
                      <a:schemeClr val="tx2"/>
                    </a:solidFill>
                  </a:rPr>
                  <a:t>barriers</a:t>
                </a:r>
                <a:r>
                  <a:rPr lang="en-US" sz="2000">
                    <a:solidFill>
                      <a:schemeClr val="tx2"/>
                    </a:solidFill>
                  </a:rPr>
                  <a:t>).</a:t>
                </a:r>
              </a:p>
            </p:txBody>
          </p: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ED28DAA-CCF1-3E47-9F64-8563E39E33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8703" y="3429000"/>
              <a:ext cx="1819026" cy="1514444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532A050-6396-9E4C-8E07-D596344DD2BA}"/>
              </a:ext>
            </a:extLst>
          </p:cNvPr>
          <p:cNvGrpSpPr/>
          <p:nvPr/>
        </p:nvGrpSpPr>
        <p:grpSpPr>
          <a:xfrm>
            <a:off x="705099" y="5312605"/>
            <a:ext cx="8478394" cy="1107996"/>
            <a:chOff x="705099" y="5312605"/>
            <a:chExt cx="8478394" cy="1107996"/>
          </a:xfrm>
        </p:grpSpPr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F4174FB0-6B86-0D4B-A5FB-56A714F5B4CF}"/>
                </a:ext>
              </a:extLst>
            </p:cNvPr>
            <p:cNvSpPr txBox="1">
              <a:spLocks/>
            </p:cNvSpPr>
            <p:nvPr/>
          </p:nvSpPr>
          <p:spPr>
            <a:xfrm>
              <a:off x="705099" y="5312605"/>
              <a:ext cx="7114201" cy="1107996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>
              <a:lvl1pPr algn="r" defTabSz="457200" rtl="0" eaLnBrk="1" latinLnBrk="0" hangingPunct="1">
                <a:spcBef>
                  <a:spcPct val="0"/>
                </a:spcBef>
                <a:buNone/>
                <a:defRPr sz="54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marL="514350" indent="-514350" algn="l">
                <a:buFont typeface="+mj-lt"/>
                <a:buAutoNum type="arabicPeriod" startAt="3"/>
              </a:pPr>
              <a:r>
                <a:rPr lang="en-US" sz="2400">
                  <a:solidFill>
                    <a:schemeClr val="tx2"/>
                  </a:solidFill>
                </a:rPr>
                <a:t>What you are listening for is what you often hear; therefore, questions are an important part of our training.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339AC27-5F0D-BE40-913F-95CE95292D9F}"/>
                </a:ext>
              </a:extLst>
            </p:cNvPr>
            <p:cNvSpPr/>
            <p:nvPr/>
          </p:nvSpPr>
          <p:spPr>
            <a:xfrm rot="1364975">
              <a:off x="7652305" y="5358772"/>
              <a:ext cx="1531188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6000" b="1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/>
                  </a:solidFill>
                </a:rPr>
                <a:t>????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523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9471" y="1131843"/>
            <a:ext cx="9122432" cy="461665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000" u="sng">
                <a:solidFill>
                  <a:schemeClr val="tx2"/>
                </a:solidFill>
              </a:rPr>
              <a:t>When Using Effective Listening, Listen For</a:t>
            </a:r>
            <a:r>
              <a:rPr lang="en-US" sz="3000">
                <a:solidFill>
                  <a:schemeClr val="tx2"/>
                </a:solidFill>
              </a:rPr>
              <a:t>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8CD6E4-22A7-B142-9DC3-0D663B63B7E8}"/>
              </a:ext>
            </a:extLst>
          </p:cNvPr>
          <p:cNvSpPr txBox="1"/>
          <p:nvPr/>
        </p:nvSpPr>
        <p:spPr>
          <a:xfrm>
            <a:off x="937260" y="1143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Effective Listening/Art of Asking Questions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12CE27A-2D10-E240-8ADB-C343C56AB82E}"/>
              </a:ext>
            </a:extLst>
          </p:cNvPr>
          <p:cNvGrpSpPr/>
          <p:nvPr/>
        </p:nvGrpSpPr>
        <p:grpSpPr>
          <a:xfrm>
            <a:off x="1918447" y="2554941"/>
            <a:ext cx="8355106" cy="2662518"/>
            <a:chOff x="1922306" y="2519876"/>
            <a:chExt cx="7673736" cy="2697583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2D37F4F-8292-7742-8A9D-0DCBDAD78A4A}"/>
                </a:ext>
              </a:extLst>
            </p:cNvPr>
            <p:cNvGrpSpPr/>
            <p:nvPr/>
          </p:nvGrpSpPr>
          <p:grpSpPr>
            <a:xfrm>
              <a:off x="1922306" y="2542510"/>
              <a:ext cx="2675951" cy="2674949"/>
              <a:chOff x="2552500" y="2384408"/>
              <a:chExt cx="2675951" cy="2674949"/>
            </a:xfrm>
          </p:grpSpPr>
          <p:sp>
            <p:nvSpPr>
              <p:cNvPr id="12" name="Title 1">
                <a:extLst>
                  <a:ext uri="{FF2B5EF4-FFF2-40B4-BE49-F238E27FC236}">
                    <a16:creationId xmlns:a16="http://schemas.microsoft.com/office/drawing/2014/main" id="{22DF4F0A-7061-7743-8FCD-5238EBAB686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95959" y="2384408"/>
                <a:ext cx="1938971" cy="738664"/>
              </a:xfrm>
              <a:prstGeom prst="rect">
                <a:avLst/>
              </a:prstGeom>
            </p:spPr>
            <p:txBody>
              <a:bodyPr vert="horz" wrap="square" lIns="0" tIns="0" rIns="0" bIns="0" rtlCol="0" anchor="b">
                <a:spAutoFit/>
              </a:bodyPr>
              <a:lstStyle>
                <a:lvl1pPr algn="r" defTabSz="457200" rtl="0" eaLnBrk="1" latinLnBrk="0" hangingPunct="1">
                  <a:spcBef>
                    <a:spcPct val="0"/>
                  </a:spcBef>
                  <a:buNone/>
                  <a:defRPr sz="5400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pPr algn="l"/>
                <a:r>
                  <a:rPr lang="en-US" sz="2800">
                    <a:solidFill>
                      <a:schemeClr val="tx2"/>
                    </a:solidFill>
                  </a:rPr>
                  <a:t>1.  </a:t>
                </a:r>
                <a:r>
                  <a:rPr lang="en-US" sz="4800">
                    <a:solidFill>
                      <a:schemeClr val="tx2"/>
                    </a:solidFill>
                  </a:rPr>
                  <a:t>G</a:t>
                </a:r>
                <a:r>
                  <a:rPr lang="en-US" sz="2800">
                    <a:solidFill>
                      <a:schemeClr val="tx2"/>
                    </a:solidFill>
                  </a:rPr>
                  <a:t>OALS</a:t>
                </a:r>
              </a:p>
            </p:txBody>
          </p:sp>
          <p:sp>
            <p:nvSpPr>
              <p:cNvPr id="13" name="Title 1">
                <a:extLst>
                  <a:ext uri="{FF2B5EF4-FFF2-40B4-BE49-F238E27FC236}">
                    <a16:creationId xmlns:a16="http://schemas.microsoft.com/office/drawing/2014/main" id="{98005C09-B2B3-CF4D-A9C6-6C71FF60DC9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95959" y="3285812"/>
                <a:ext cx="2346744" cy="748392"/>
              </a:xfrm>
              <a:prstGeom prst="rect">
                <a:avLst/>
              </a:prstGeom>
            </p:spPr>
            <p:txBody>
              <a:bodyPr vert="horz" wrap="square" lIns="0" tIns="0" rIns="0" bIns="0" rtlCol="0" anchor="b">
                <a:spAutoFit/>
              </a:bodyPr>
              <a:lstStyle>
                <a:lvl1pPr algn="r" defTabSz="457200" rtl="0" eaLnBrk="1" latinLnBrk="0" hangingPunct="1">
                  <a:spcBef>
                    <a:spcPct val="0"/>
                  </a:spcBef>
                  <a:buNone/>
                  <a:defRPr sz="5400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pPr algn="l"/>
                <a:r>
                  <a:rPr lang="en-US" sz="2800">
                    <a:solidFill>
                      <a:schemeClr val="tx2"/>
                    </a:solidFill>
                  </a:rPr>
                  <a:t>2. </a:t>
                </a:r>
                <a:r>
                  <a:rPr lang="en-US" sz="4800">
                    <a:solidFill>
                      <a:schemeClr val="tx2"/>
                    </a:solidFill>
                  </a:rPr>
                  <a:t>S</a:t>
                </a:r>
                <a:r>
                  <a:rPr lang="en-US" sz="2800">
                    <a:solidFill>
                      <a:schemeClr val="tx2"/>
                    </a:solidFill>
                  </a:rPr>
                  <a:t>ELF IMAGE </a:t>
                </a:r>
              </a:p>
            </p:txBody>
          </p:sp>
          <p:sp>
            <p:nvSpPr>
              <p:cNvPr id="14" name="Title 1">
                <a:extLst>
                  <a:ext uri="{FF2B5EF4-FFF2-40B4-BE49-F238E27FC236}">
                    <a16:creationId xmlns:a16="http://schemas.microsoft.com/office/drawing/2014/main" id="{2306679F-D323-D44D-81B3-1D1196F1C85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52500" y="4310965"/>
                <a:ext cx="2675951" cy="748392"/>
              </a:xfrm>
              <a:prstGeom prst="rect">
                <a:avLst/>
              </a:prstGeom>
            </p:spPr>
            <p:txBody>
              <a:bodyPr vert="horz" wrap="square" lIns="0" tIns="0" rIns="0" bIns="0" rtlCol="0" anchor="b">
                <a:spAutoFit/>
              </a:bodyPr>
              <a:lstStyle>
                <a:lvl1pPr algn="r" defTabSz="457200" rtl="0" eaLnBrk="1" latinLnBrk="0" hangingPunct="1">
                  <a:spcBef>
                    <a:spcPct val="0"/>
                  </a:spcBef>
                  <a:buNone/>
                  <a:defRPr sz="5400" kern="120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defRPr>
                </a:lvl1pPr>
                <a:lvl2pPr eaLnBrk="1" hangingPunct="1">
                  <a:defRPr>
                    <a:solidFill>
                      <a:schemeClr val="tx2"/>
                    </a:solidFill>
                  </a:defRPr>
                </a:lvl2pPr>
                <a:lvl3pPr eaLnBrk="1" hangingPunct="1">
                  <a:defRPr>
                    <a:solidFill>
                      <a:schemeClr val="tx2"/>
                    </a:solidFill>
                  </a:defRPr>
                </a:lvl3pPr>
                <a:lvl4pPr eaLnBrk="1" hangingPunct="1">
                  <a:defRPr>
                    <a:solidFill>
                      <a:schemeClr val="tx2"/>
                    </a:solidFill>
                  </a:defRPr>
                </a:lvl4pPr>
                <a:lvl5pPr eaLnBrk="1" hangingPunct="1">
                  <a:defRPr>
                    <a:solidFill>
                      <a:schemeClr val="tx2"/>
                    </a:solidFill>
                  </a:defRPr>
                </a:lvl5pPr>
                <a:lvl6pPr eaLnBrk="1" hangingPunct="1">
                  <a:defRPr>
                    <a:solidFill>
                      <a:schemeClr val="tx2"/>
                    </a:solidFill>
                  </a:defRPr>
                </a:lvl6pPr>
                <a:lvl7pPr eaLnBrk="1" hangingPunct="1">
                  <a:defRPr>
                    <a:solidFill>
                      <a:schemeClr val="tx2"/>
                    </a:solidFill>
                  </a:defRPr>
                </a:lvl7pPr>
                <a:lvl8pPr eaLnBrk="1" hangingPunct="1">
                  <a:defRPr>
                    <a:solidFill>
                      <a:schemeClr val="tx2"/>
                    </a:solidFill>
                  </a:defRPr>
                </a:lvl8pPr>
                <a:lvl9pPr eaLnBrk="1" hangingPunct="1">
                  <a:defRPr>
                    <a:solidFill>
                      <a:schemeClr val="tx2"/>
                    </a:solidFill>
                  </a:defRPr>
                </a:lvl9pPr>
              </a:lstStyle>
              <a:p>
                <a:pPr algn="l"/>
                <a:r>
                  <a:rPr lang="en-US" sz="2800">
                    <a:solidFill>
                      <a:schemeClr val="tx2"/>
                    </a:solidFill>
                  </a:rPr>
                  <a:t>3. </a:t>
                </a:r>
                <a:r>
                  <a:rPr lang="en-US" sz="4800">
                    <a:solidFill>
                      <a:schemeClr val="tx2"/>
                    </a:solidFill>
                  </a:rPr>
                  <a:t>B</a:t>
                </a:r>
                <a:r>
                  <a:rPr lang="en-US" sz="2800">
                    <a:solidFill>
                      <a:schemeClr val="tx2"/>
                    </a:solidFill>
                  </a:rPr>
                  <a:t>ARRIERS</a:t>
                </a:r>
              </a:p>
            </p:txBody>
          </p:sp>
        </p:grpSp>
        <p:graphicFrame>
          <p:nvGraphicFramePr>
            <p:cNvPr id="17" name="Diagram 16">
              <a:extLst>
                <a:ext uri="{FF2B5EF4-FFF2-40B4-BE49-F238E27FC236}">
                  <a16:creationId xmlns:a16="http://schemas.microsoft.com/office/drawing/2014/main" id="{1332833D-2042-F848-8A5C-19E52D6AA20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05208325"/>
                </p:ext>
              </p:extLst>
            </p:nvPr>
          </p:nvGraphicFramePr>
          <p:xfrm>
            <a:off x="5148344" y="2519876"/>
            <a:ext cx="4447698" cy="269758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261650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193" y="849357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The Qualities of Good Questions</a:t>
            </a:r>
            <a:endParaRPr lang="en-US" sz="360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0DC407-7F14-F442-91DC-06C5E0A4AE5C}"/>
              </a:ext>
            </a:extLst>
          </p:cNvPr>
          <p:cNvSpPr txBox="1"/>
          <p:nvPr/>
        </p:nvSpPr>
        <p:spPr>
          <a:xfrm>
            <a:off x="937260" y="1143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Effective Listening/Art of Asking Questions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C2C66A8-50FC-D54F-B644-CA452240D0BE}"/>
              </a:ext>
            </a:extLst>
          </p:cNvPr>
          <p:cNvGrpSpPr/>
          <p:nvPr/>
        </p:nvGrpSpPr>
        <p:grpSpPr>
          <a:xfrm>
            <a:off x="1216013" y="3125215"/>
            <a:ext cx="7152916" cy="1316695"/>
            <a:chOff x="1216013" y="3125215"/>
            <a:chExt cx="7152916" cy="1316695"/>
          </a:xfrm>
        </p:grpSpPr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2BA03D7A-A118-4545-A2ED-DF46FC3C782B}"/>
                </a:ext>
              </a:extLst>
            </p:cNvPr>
            <p:cNvSpPr txBox="1">
              <a:spLocks/>
            </p:cNvSpPr>
            <p:nvPr/>
          </p:nvSpPr>
          <p:spPr>
            <a:xfrm>
              <a:off x="4585908" y="3641691"/>
              <a:ext cx="3783021" cy="800219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>
              <a:lvl1pPr algn="r" defTabSz="457200" rtl="0" eaLnBrk="1" latinLnBrk="0" hangingPunct="1">
                <a:spcBef>
                  <a:spcPct val="0"/>
                </a:spcBef>
                <a:buNone/>
                <a:defRPr sz="54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marL="514350" indent="-514350" algn="l">
                <a:buFont typeface="+mj-lt"/>
                <a:buAutoNum type="arabicPeriod" startAt="2"/>
              </a:pPr>
              <a:r>
                <a:rPr lang="en-US" sz="2600">
                  <a:solidFill>
                    <a:schemeClr val="tx2"/>
                  </a:solidFill>
                </a:rPr>
                <a:t>Come from a place of Deep Attentiveness</a:t>
              </a:r>
              <a:endParaRPr lang="en-US" sz="2600">
                <a:solidFill>
                  <a:srgbClr val="000000"/>
                </a:solidFill>
                <a:latin typeface="Trebuchet MS" panose="020B0703020202090204" pitchFamily="34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179C49D-BB73-8443-AF58-CE779EF4C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16013" y="3125215"/>
              <a:ext cx="2743200" cy="1220723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10A931F-D12F-3942-8B8F-5F83C1B9883D}"/>
              </a:ext>
            </a:extLst>
          </p:cNvPr>
          <p:cNvGrpSpPr/>
          <p:nvPr/>
        </p:nvGrpSpPr>
        <p:grpSpPr>
          <a:xfrm>
            <a:off x="2939982" y="1594559"/>
            <a:ext cx="5943921" cy="1530656"/>
            <a:chOff x="2939982" y="1594559"/>
            <a:chExt cx="5943921" cy="1530656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76B8E4A4-42FE-CC49-8029-6DBD338A15AF}"/>
                </a:ext>
              </a:extLst>
            </p:cNvPr>
            <p:cNvSpPr txBox="1">
              <a:spLocks/>
            </p:cNvSpPr>
            <p:nvPr/>
          </p:nvSpPr>
          <p:spPr>
            <a:xfrm>
              <a:off x="2939982" y="2071949"/>
              <a:ext cx="4227864" cy="400110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>
              <a:lvl1pPr algn="r" defTabSz="457200" rtl="0" eaLnBrk="1" latinLnBrk="0" hangingPunct="1">
                <a:spcBef>
                  <a:spcPct val="0"/>
                </a:spcBef>
                <a:buNone/>
                <a:defRPr sz="54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marL="514350" indent="-514350" algn="l">
                <a:buFont typeface="+mj-lt"/>
                <a:buAutoNum type="arabicPeriod"/>
              </a:pPr>
              <a:r>
                <a:rPr lang="en-US" sz="2600">
                  <a:solidFill>
                    <a:schemeClr val="tx2"/>
                  </a:solidFill>
                </a:rPr>
                <a:t>Open-Ended and Honest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0A7D6B3-5F48-044F-B35D-A956D3655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83260" y="1594559"/>
              <a:ext cx="1500643" cy="1530656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6D6D022-CA7C-5340-9F5F-690480EEFCF5}"/>
              </a:ext>
            </a:extLst>
          </p:cNvPr>
          <p:cNvGrpSpPr/>
          <p:nvPr/>
        </p:nvGrpSpPr>
        <p:grpSpPr>
          <a:xfrm>
            <a:off x="1397421" y="4860222"/>
            <a:ext cx="6376974" cy="1371600"/>
            <a:chOff x="826049" y="4831613"/>
            <a:chExt cx="6376974" cy="1371600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87EC1CCC-6485-7946-9C79-161B35E3D922}"/>
                </a:ext>
              </a:extLst>
            </p:cNvPr>
            <p:cNvSpPr txBox="1">
              <a:spLocks/>
            </p:cNvSpPr>
            <p:nvPr/>
          </p:nvSpPr>
          <p:spPr>
            <a:xfrm>
              <a:off x="826049" y="5402994"/>
              <a:ext cx="4227865" cy="800219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>
              <a:lvl1pPr algn="r" defTabSz="457200" rtl="0" eaLnBrk="1" latinLnBrk="0" hangingPunct="1">
                <a:spcBef>
                  <a:spcPct val="0"/>
                </a:spcBef>
                <a:buNone/>
                <a:defRPr sz="54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marL="514350" indent="-514350" algn="l">
                <a:buFont typeface="+mj-lt"/>
                <a:buAutoNum type="arabicPeriod" startAt="3"/>
              </a:pPr>
              <a:r>
                <a:rPr lang="en-US" sz="2600">
                  <a:solidFill>
                    <a:schemeClr val="tx2"/>
                  </a:solidFill>
                </a:rPr>
                <a:t>Help peer get in touch with their "inner truth"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AB27D54-8848-D546-A2D1-F6BF8A8D7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31423" y="4831613"/>
              <a:ext cx="1371600" cy="1371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713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6771" y="1104747"/>
            <a:ext cx="3085755" cy="492443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200" u="sng">
                <a:solidFill>
                  <a:schemeClr val="tx2"/>
                </a:solidFill>
              </a:rPr>
              <a:t>Let’s Role Play!</a:t>
            </a:r>
            <a:endParaRPr lang="en-US" sz="3200">
              <a:solidFill>
                <a:schemeClr val="tx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F7E266-28BC-124D-B6C2-AC2997267791}"/>
              </a:ext>
            </a:extLst>
          </p:cNvPr>
          <p:cNvSpPr txBox="1"/>
          <p:nvPr/>
        </p:nvSpPr>
        <p:spPr>
          <a:xfrm>
            <a:off x="937260" y="1143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Effective Listening/Art of Asking Questions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5A7BE4AD-329F-1143-8A3F-A06F23F00FF6}"/>
              </a:ext>
            </a:extLst>
          </p:cNvPr>
          <p:cNvGrpSpPr/>
          <p:nvPr/>
        </p:nvGrpSpPr>
        <p:grpSpPr>
          <a:xfrm>
            <a:off x="368694" y="3949242"/>
            <a:ext cx="9016561" cy="2624595"/>
            <a:chOff x="368694" y="3949242"/>
            <a:chExt cx="9016561" cy="2624595"/>
          </a:xfrm>
        </p:grpSpPr>
        <p:graphicFrame>
          <p:nvGraphicFramePr>
            <p:cNvPr id="15" name="Diagram 14">
              <a:extLst>
                <a:ext uri="{FF2B5EF4-FFF2-40B4-BE49-F238E27FC236}">
                  <a16:creationId xmlns:a16="http://schemas.microsoft.com/office/drawing/2014/main" id="{7905F61A-8BDC-E44A-8FCD-B1BD2A93788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4976704"/>
                </p:ext>
              </p:extLst>
            </p:nvPr>
          </p:nvGraphicFramePr>
          <p:xfrm>
            <a:off x="368694" y="3949242"/>
            <a:ext cx="4687965" cy="262459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9DE0C2D-D402-AE44-82DB-B17FD548A4D8}"/>
                </a:ext>
              </a:extLst>
            </p:cNvPr>
            <p:cNvSpPr txBox="1"/>
            <p:nvPr/>
          </p:nvSpPr>
          <p:spPr>
            <a:xfrm>
              <a:off x="5290864" y="5030706"/>
              <a:ext cx="40943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sz="2400">
                  <a:solidFill>
                    <a:srgbClr val="2C3C43"/>
                  </a:solidFill>
                </a:rPr>
                <a:t>practice Effective Listening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1BCFC57-B0EA-FE45-ADEE-A1095AC11DB1}"/>
              </a:ext>
            </a:extLst>
          </p:cNvPr>
          <p:cNvGrpSpPr/>
          <p:nvPr/>
        </p:nvGrpSpPr>
        <p:grpSpPr>
          <a:xfrm>
            <a:off x="756771" y="1123693"/>
            <a:ext cx="8795002" cy="2305308"/>
            <a:chOff x="756771" y="1123693"/>
            <a:chExt cx="8795002" cy="230530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4E12258-B2B4-D74D-A4EC-B548E93E1E01}"/>
                </a:ext>
              </a:extLst>
            </p:cNvPr>
            <p:cNvSpPr txBox="1"/>
            <p:nvPr/>
          </p:nvSpPr>
          <p:spPr>
            <a:xfrm>
              <a:off x="756771" y="2249255"/>
              <a:ext cx="45340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>
                  <a:solidFill>
                    <a:srgbClr val="2C3C43"/>
                  </a:solidFill>
                </a:rPr>
                <a:t>practice asking Good Questions</a:t>
              </a:r>
            </a:p>
          </p:txBody>
        </p:sp>
        <p:graphicFrame>
          <p:nvGraphicFramePr>
            <p:cNvPr id="20" name="Diagram 19">
              <a:extLst>
                <a:ext uri="{FF2B5EF4-FFF2-40B4-BE49-F238E27FC236}">
                  <a16:creationId xmlns:a16="http://schemas.microsoft.com/office/drawing/2014/main" id="{3A6F896D-40BB-AC41-B0A6-1D25967E9AF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32920054"/>
                </p:ext>
              </p:extLst>
            </p:nvPr>
          </p:nvGraphicFramePr>
          <p:xfrm>
            <a:off x="5594964" y="1123693"/>
            <a:ext cx="3956809" cy="230530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3176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7260" y="726612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Review</a:t>
            </a:r>
            <a:endParaRPr lang="en-US" sz="3600">
              <a:solidFill>
                <a:schemeClr val="tx2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715434" y="1579096"/>
            <a:ext cx="90762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 are the 3 characteristics of good questions?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A62973-5729-3041-8049-EEA301ADF10A}"/>
              </a:ext>
            </a:extLst>
          </p:cNvPr>
          <p:cNvSpPr txBox="1">
            <a:spLocks/>
          </p:cNvSpPr>
          <p:nvPr/>
        </p:nvSpPr>
        <p:spPr>
          <a:xfrm>
            <a:off x="715434" y="3791124"/>
            <a:ext cx="9076266" cy="8617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When using effective listening, what are the 3 things you are listening for?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7AE8F7-25F0-8144-92C7-ECF0C5FADF4E}"/>
              </a:ext>
            </a:extLst>
          </p:cNvPr>
          <p:cNvSpPr txBox="1">
            <a:spLocks/>
          </p:cNvSpPr>
          <p:nvPr/>
        </p:nvSpPr>
        <p:spPr>
          <a:xfrm>
            <a:off x="1317721" y="4951384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/>
            </a:pPr>
            <a:r>
              <a:rPr lang="en-US" sz="2200">
                <a:solidFill>
                  <a:schemeClr val="tx2"/>
                </a:solidFill>
              </a:rPr>
              <a:t>Self-image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C48E22E-A248-044E-A1FB-A5F26DBD9A89}"/>
              </a:ext>
            </a:extLst>
          </p:cNvPr>
          <p:cNvSpPr txBox="1">
            <a:spLocks/>
          </p:cNvSpPr>
          <p:nvPr/>
        </p:nvSpPr>
        <p:spPr>
          <a:xfrm>
            <a:off x="1317721" y="5399886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 startAt="2"/>
            </a:pPr>
            <a:r>
              <a:rPr lang="en-US" sz="2200">
                <a:solidFill>
                  <a:schemeClr val="tx2"/>
                </a:solidFill>
              </a:rPr>
              <a:t>Goals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30B4B0D-DB6B-9246-BAEB-4175916CE722}"/>
              </a:ext>
            </a:extLst>
          </p:cNvPr>
          <p:cNvSpPr txBox="1">
            <a:spLocks/>
          </p:cNvSpPr>
          <p:nvPr/>
        </p:nvSpPr>
        <p:spPr>
          <a:xfrm>
            <a:off x="1317721" y="5848388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 startAt="3"/>
            </a:pPr>
            <a:r>
              <a:rPr lang="en-US" sz="2200">
                <a:solidFill>
                  <a:schemeClr val="tx2"/>
                </a:solidFill>
              </a:rPr>
              <a:t>Barriers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30FC90E-DF97-A449-9C91-B77C8EACF68A}"/>
              </a:ext>
            </a:extLst>
          </p:cNvPr>
          <p:cNvSpPr txBox="1">
            <a:spLocks/>
          </p:cNvSpPr>
          <p:nvPr/>
        </p:nvSpPr>
        <p:spPr>
          <a:xfrm>
            <a:off x="1317721" y="2312694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/>
            </a:pPr>
            <a:r>
              <a:rPr lang="en-US" sz="2200">
                <a:solidFill>
                  <a:schemeClr val="tx2"/>
                </a:solidFill>
              </a:rPr>
              <a:t>Open Ended and Honest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2E31CB2-AD83-634D-90CE-6B52C1A9405F}"/>
              </a:ext>
            </a:extLst>
          </p:cNvPr>
          <p:cNvSpPr txBox="1">
            <a:spLocks/>
          </p:cNvSpPr>
          <p:nvPr/>
        </p:nvSpPr>
        <p:spPr>
          <a:xfrm>
            <a:off x="1317721" y="2761196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 startAt="2"/>
            </a:pPr>
            <a:r>
              <a:rPr lang="en-US" sz="2200">
                <a:solidFill>
                  <a:schemeClr val="tx2"/>
                </a:solidFill>
              </a:rPr>
              <a:t>Come from Deep Attentiveness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79FA58-EB7A-D34D-8211-D301A47C06C3}"/>
              </a:ext>
            </a:extLst>
          </p:cNvPr>
          <p:cNvSpPr txBox="1">
            <a:spLocks/>
          </p:cNvSpPr>
          <p:nvPr/>
        </p:nvSpPr>
        <p:spPr>
          <a:xfrm>
            <a:off x="1317721" y="3228959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 startAt="3"/>
            </a:pPr>
            <a:r>
              <a:rPr lang="en-US" sz="2200">
                <a:solidFill>
                  <a:schemeClr val="tx2"/>
                </a:solidFill>
              </a:rPr>
              <a:t>Help Peer Find their Inner Truth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F27270-F254-2D46-8F3F-38D1ABECAD04}"/>
              </a:ext>
            </a:extLst>
          </p:cNvPr>
          <p:cNvSpPr txBox="1"/>
          <p:nvPr/>
        </p:nvSpPr>
        <p:spPr>
          <a:xfrm>
            <a:off x="937260" y="1143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/>
              <a:t>Effective Listening/Art of Asking Questions</a:t>
            </a:r>
          </a:p>
        </p:txBody>
      </p:sp>
    </p:spTree>
    <p:extLst>
      <p:ext uri="{BB962C8B-B14F-4D97-AF65-F5344CB8AC3E}">
        <p14:creationId xmlns:p14="http://schemas.microsoft.com/office/powerpoint/2010/main" val="279489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1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625</Words>
  <Application>Microsoft Office PowerPoint</Application>
  <PresentationFormat>Widescreen</PresentationFormat>
  <Paragraphs>75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Trebuchet MS</vt:lpstr>
      <vt:lpstr>Wingdings 3</vt:lpstr>
      <vt:lpstr>Facet</vt:lpstr>
      <vt:lpstr>Effective Listening and the Art of Asking Questions</vt:lpstr>
      <vt:lpstr>It is important that we learn to listen and help people get in touch with their passion and potential for creating the life they want.</vt:lpstr>
      <vt:lpstr>This session demonstrates effective listening and the art of asking questions and the kinds of questions that are helpful and not helpful in putting a person in touch with his or her own inner wisdom.</vt:lpstr>
      <vt:lpstr>Let’s discuss the following </vt:lpstr>
      <vt:lpstr>PowerPoint Presentation</vt:lpstr>
      <vt:lpstr>When Using Effective Listening, Listen For: </vt:lpstr>
      <vt:lpstr>The Qualities of Good Questions</vt:lpstr>
      <vt:lpstr>Let’s Role Play!</vt:lpstr>
      <vt:lpstr>Review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Listening and the Art of Asking Questions</dc:title>
  <dc:subject/>
  <dc:creator>Sheila Mihalick</dc:creator>
  <cp:keywords/>
  <dc:description/>
  <cp:lastModifiedBy>Kimberly Crouch</cp:lastModifiedBy>
  <cp:revision>20</cp:revision>
  <dcterms:created xsi:type="dcterms:W3CDTF">2020-07-19T23:01:21Z</dcterms:created>
  <dcterms:modified xsi:type="dcterms:W3CDTF">2024-09-20T14:56:25Z</dcterms:modified>
  <cp:category/>
</cp:coreProperties>
</file>