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69" r:id="rId1"/>
  </p:sldMasterIdLst>
  <p:sldIdLst>
    <p:sldId id="257" r:id="rId2"/>
    <p:sldId id="258" r:id="rId3"/>
    <p:sldId id="259" r:id="rId4"/>
    <p:sldId id="260" r:id="rId5"/>
    <p:sldId id="261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8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9/20/2024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4388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9/20/2024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2951032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9/20/2024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57918682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9/20/2024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300141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9/20/2024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56285634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9/20/2024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2178725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9/20/2024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05712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9/20/2024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5465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9/20/2024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10241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9/20/2024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66808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9/20/2024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0812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9/20/2024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77513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9/20/2024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7450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9/20/2024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0803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9/20/2024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7060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9/20/2024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2776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smtClean="0"/>
              <a:pPr/>
              <a:t>9/20/2024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0537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0" r:id="rId1"/>
    <p:sldLayoutId id="2147483871" r:id="rId2"/>
    <p:sldLayoutId id="2147483872" r:id="rId3"/>
    <p:sldLayoutId id="2147483873" r:id="rId4"/>
    <p:sldLayoutId id="2147483874" r:id="rId5"/>
    <p:sldLayoutId id="2147483875" r:id="rId6"/>
    <p:sldLayoutId id="2147483876" r:id="rId7"/>
    <p:sldLayoutId id="2147483877" r:id="rId8"/>
    <p:sldLayoutId id="2147483878" r:id="rId9"/>
    <p:sldLayoutId id="2147483879" r:id="rId10"/>
    <p:sldLayoutId id="2147483880" r:id="rId11"/>
    <p:sldLayoutId id="2147483881" r:id="rId12"/>
    <p:sldLayoutId id="2147483882" r:id="rId13"/>
    <p:sldLayoutId id="2147483883" r:id="rId14"/>
    <p:sldLayoutId id="2147483884" r:id="rId15"/>
    <p:sldLayoutId id="2147483885" r:id="rId16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anupturnedsoul.wordpress.com/2014/08/17/what-is-the-silent-treatment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-sa/3.0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unfetteredbrilliance.blogspot.com/2012/09/play-ball.html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-nd/3.0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de/check-this-youtube-schild-achtung-1714210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onmeditation.com/mindfulness-exercises-staying-present-here-now/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-nd/3.0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2B5E0D-F37E-4D7A-9BD4-28D83ED47B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Combating Negative Self-Talk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D8E885-5F6E-4057-9A95-BEA229C435D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400"/>
              <a:t>Session 15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811384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4D0601-4AB9-42FB-8A15-D24648147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90113"/>
          </a:xfrm>
        </p:spPr>
        <p:txBody>
          <a:bodyPr anchor="t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Definition of Negative Self-Talk ***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45C4A42-2E59-4E74-96DA-8D47FC560D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/>
        </p:blipFill>
        <p:spPr>
          <a:xfrm>
            <a:off x="870877" y="2159331"/>
            <a:ext cx="5176482" cy="3882362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CCE98-2E37-4FA2-AF68-7AF20E1246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16039" y="2160589"/>
            <a:ext cx="3848838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u="sng" dirty="0"/>
              <a:t>Negative Self-Talk-</a:t>
            </a:r>
          </a:p>
          <a:p>
            <a:pPr marL="0" indent="0">
              <a:buNone/>
            </a:pPr>
            <a:r>
              <a:rPr lang="en-US" sz="3200" dirty="0"/>
              <a:t>The negative things we tell ourselves that keep us from obtaining and keeping our goals.</a:t>
            </a:r>
          </a:p>
          <a:p>
            <a:pPr marL="0" indent="0">
              <a:buNone/>
            </a:pPr>
            <a:endParaRPr lang="en-US" sz="1500" b="1" i="1" dirty="0"/>
          </a:p>
          <a:p>
            <a:pPr>
              <a:buFont typeface="+mj-lt"/>
              <a:buAutoNum type="arabicPeriod"/>
            </a:pPr>
            <a:endParaRPr lang="en-US" sz="1500" b="1" i="1" dirty="0"/>
          </a:p>
          <a:p>
            <a:pPr marL="0" indent="0">
              <a:buNone/>
            </a:pPr>
            <a:endParaRPr lang="en-US" sz="15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1DAD563-27B2-4D7F-AAAF-96198C0B5672}"/>
              </a:ext>
            </a:extLst>
          </p:cNvPr>
          <p:cNvSpPr txBox="1"/>
          <p:nvPr/>
        </p:nvSpPr>
        <p:spPr>
          <a:xfrm>
            <a:off x="3376435" y="5841638"/>
            <a:ext cx="2670924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700">
                <a:solidFill>
                  <a:srgbClr val="FFFFFF"/>
                </a:solidFill>
                <a:hlinkClick r:id="rId3" tooltip="https://anupturnedsoul.wordpress.com/2014/08/17/what-is-the-silent-treatment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700">
                <a:solidFill>
                  <a:srgbClr val="FFFFFF"/>
                </a:solidFill>
              </a:rPr>
              <a:t> by Unknown Author is licensed under </a:t>
            </a:r>
            <a:r>
              <a:rPr lang="en-US" sz="700">
                <a:solidFill>
                  <a:srgbClr val="FFFFFF"/>
                </a:solidFill>
                <a:hlinkClick r:id="rId4" tooltip="https://creativecommons.org/licenses/by-nc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BY-SA-NC</a:t>
            </a:r>
            <a:endParaRPr lang="en-US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138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4D0601-4AB9-42FB-8A15-D24648147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90113"/>
          </a:xfrm>
        </p:spPr>
        <p:txBody>
          <a:bodyPr anchor="t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Combating Negative Self-Talk Tool ***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45C4A42-2E59-4E74-96DA-8D47FC560D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/>
        </p:blipFill>
        <p:spPr>
          <a:xfrm>
            <a:off x="870877" y="2159331"/>
            <a:ext cx="5176482" cy="388236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CCE98-2E37-4FA2-AF68-7AF20E1246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16039" y="2160589"/>
            <a:ext cx="3848838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u="sng" dirty="0"/>
              <a:t>Step 1-</a:t>
            </a:r>
          </a:p>
          <a:p>
            <a:pPr marL="0" indent="0">
              <a:buNone/>
            </a:pPr>
            <a:r>
              <a:rPr lang="en-US" sz="6000" b="1" dirty="0"/>
              <a:t>Catch IT!!</a:t>
            </a:r>
          </a:p>
          <a:p>
            <a:pPr>
              <a:buFont typeface="+mj-lt"/>
              <a:buAutoNum type="arabicPeriod"/>
            </a:pPr>
            <a:endParaRPr lang="en-US" sz="1500" b="1" i="1" dirty="0"/>
          </a:p>
          <a:p>
            <a:pPr marL="0" indent="0">
              <a:buNone/>
            </a:pPr>
            <a:endParaRPr lang="en-US" sz="15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1DAD563-27B2-4D7F-AAAF-96198C0B5672}"/>
              </a:ext>
            </a:extLst>
          </p:cNvPr>
          <p:cNvSpPr txBox="1"/>
          <p:nvPr/>
        </p:nvSpPr>
        <p:spPr>
          <a:xfrm>
            <a:off x="870877" y="6041692"/>
            <a:ext cx="3387466" cy="230832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r>
              <a:rPr lang="en-US" sz="900">
                <a:hlinkClick r:id="rId3" tooltip="http://unfetteredbrilliance.blogspot.com/2012/09/play-ball.html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4" tooltip="https://creativecommons.org/licenses/by-nc-nd/3.0/"/>
              </a:rPr>
              <a:t>CC BY-NC-ND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34727131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4D0601-4AB9-42FB-8A15-D24648147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90113"/>
          </a:xfrm>
        </p:spPr>
        <p:txBody>
          <a:bodyPr anchor="t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Combating Negative Self-Talk Tool ***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45C4A42-2E59-4E74-96DA-8D47FC560D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/>
        </p:blipFill>
        <p:spPr>
          <a:xfrm>
            <a:off x="1517937" y="2159331"/>
            <a:ext cx="3882361" cy="3882361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CCE98-2E37-4FA2-AF68-7AF20E1246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16039" y="2160589"/>
            <a:ext cx="3848838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u="sng" dirty="0"/>
              <a:t>Step 2-</a:t>
            </a:r>
          </a:p>
          <a:p>
            <a:pPr marL="0" indent="0">
              <a:buNone/>
            </a:pPr>
            <a:r>
              <a:rPr lang="en-US" sz="6000" b="1" dirty="0"/>
              <a:t>Check IT!!</a:t>
            </a:r>
          </a:p>
          <a:p>
            <a:pPr>
              <a:buFont typeface="+mj-lt"/>
              <a:buAutoNum type="arabicPeriod"/>
            </a:pPr>
            <a:endParaRPr lang="en-US" sz="1500" b="1" i="1" dirty="0"/>
          </a:p>
          <a:p>
            <a:pPr marL="0" indent="0">
              <a:buNone/>
            </a:pP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38499927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4D0601-4AB9-42FB-8A15-D24648147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90113"/>
          </a:xfrm>
        </p:spPr>
        <p:txBody>
          <a:bodyPr anchor="t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Combating Negative Self-Talk Tool ***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45C4A42-2E59-4E74-96DA-8D47FC560D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/>
        </p:blipFill>
        <p:spPr>
          <a:xfrm>
            <a:off x="1224963" y="2282088"/>
            <a:ext cx="4172947" cy="30494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CCE98-2E37-4FA2-AF68-7AF20E1246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6220" y="2160589"/>
            <a:ext cx="4358658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u="sng" dirty="0"/>
              <a:t>Step 3-</a:t>
            </a:r>
          </a:p>
          <a:p>
            <a:pPr marL="0" indent="0">
              <a:buNone/>
            </a:pPr>
            <a:r>
              <a:rPr lang="en-US" sz="6000" b="1" dirty="0"/>
              <a:t>Change IT!!</a:t>
            </a:r>
          </a:p>
          <a:p>
            <a:pPr>
              <a:buFont typeface="+mj-lt"/>
              <a:buAutoNum type="arabicPeriod"/>
            </a:pPr>
            <a:endParaRPr lang="en-US" sz="1500" b="1" i="1" dirty="0"/>
          </a:p>
          <a:p>
            <a:pPr marL="0" indent="0">
              <a:buNone/>
            </a:pPr>
            <a:endParaRPr lang="en-US" sz="15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BE5A61-1935-402D-A67B-E74461944D86}"/>
              </a:ext>
            </a:extLst>
          </p:cNvPr>
          <p:cNvSpPr txBox="1"/>
          <p:nvPr/>
        </p:nvSpPr>
        <p:spPr>
          <a:xfrm>
            <a:off x="1224963" y="4865755"/>
            <a:ext cx="388236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3" tooltip="https://creationmeditation.com/mindfulness-exercises-staying-present-here-now/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4" tooltip="https://creativecommons.org/licenses/by-nc-nd/3.0/"/>
              </a:rPr>
              <a:t>CC BY-NC-ND</a:t>
            </a:r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3819013112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88</Words>
  <Application>Microsoft Office PowerPoint</Application>
  <PresentationFormat>Widescreen</PresentationFormat>
  <Paragraphs>18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Trebuchet MS</vt:lpstr>
      <vt:lpstr>Wingdings 3</vt:lpstr>
      <vt:lpstr>Facet</vt:lpstr>
      <vt:lpstr>Combating Negative Self-Talk</vt:lpstr>
      <vt:lpstr>Definition of Negative Self-Talk ***</vt:lpstr>
      <vt:lpstr>Combating Negative Self-Talk Tool ***</vt:lpstr>
      <vt:lpstr>Combating Negative Self-Talk Tool ***</vt:lpstr>
      <vt:lpstr>Combating Negative Self-Talk Tool ***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Combating Negative Self-Talk</dc:title>
  <dc:creator>Steven Earll</dc:creator>
  <cp:lastModifiedBy>Kimberly Crouch</cp:lastModifiedBy>
  <cp:revision>4</cp:revision>
  <dcterms:created xsi:type="dcterms:W3CDTF">2020-07-19T14:17:39Z</dcterms:created>
  <dcterms:modified xsi:type="dcterms:W3CDTF">2024-09-20T15:05:41Z</dcterms:modified>
</cp:coreProperties>
</file>