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24"/>
  </p:notesMasterIdLst>
  <p:sldIdLst>
    <p:sldId id="256" r:id="rId2"/>
    <p:sldId id="260" r:id="rId3"/>
    <p:sldId id="261" r:id="rId4"/>
    <p:sldId id="262" r:id="rId5"/>
    <p:sldId id="267" r:id="rId6"/>
    <p:sldId id="273" r:id="rId7"/>
    <p:sldId id="274" r:id="rId8"/>
    <p:sldId id="277" r:id="rId9"/>
    <p:sldId id="264" r:id="rId10"/>
    <p:sldId id="279" r:id="rId11"/>
    <p:sldId id="280" r:id="rId12"/>
    <p:sldId id="281" r:id="rId13"/>
    <p:sldId id="282" r:id="rId14"/>
    <p:sldId id="283" r:id="rId15"/>
    <p:sldId id="284" r:id="rId16"/>
    <p:sldId id="285" r:id="rId17"/>
    <p:sldId id="287" r:id="rId18"/>
    <p:sldId id="288" r:id="rId19"/>
    <p:sldId id="290" r:id="rId20"/>
    <p:sldId id="278" r:id="rId21"/>
    <p:sldId id="275" r:id="rId22"/>
    <p:sldId id="276"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71"/>
    <p:restoredTop sz="90590"/>
  </p:normalViewPr>
  <p:slideViewPr>
    <p:cSldViewPr snapToGrid="0" snapToObjects="1">
      <p:cViewPr varScale="1">
        <p:scale>
          <a:sx n="104" d="100"/>
          <a:sy n="104" d="100"/>
        </p:scale>
        <p:origin x="978" y="9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00FE8C-577E-0844-835E-ECFA46B11021}" type="doc">
      <dgm:prSet loTypeId="urn:microsoft.com/office/officeart/2008/layout/PictureAccentList" loCatId="" qsTypeId="urn:microsoft.com/office/officeart/2005/8/quickstyle/simple1" qsCatId="simple" csTypeId="urn:microsoft.com/office/officeart/2005/8/colors/accent1_2" csCatId="accent1" phldr="1"/>
      <dgm:spPr/>
      <dgm:t>
        <a:bodyPr/>
        <a:lstStyle/>
        <a:p>
          <a:endParaRPr lang="en-US"/>
        </a:p>
      </dgm:t>
    </dgm:pt>
    <dgm:pt modelId="{0C4CC060-4F74-3B47-AEBA-8C6D94871214}">
      <dgm:prSet phldrT="[Text]" custT="1"/>
      <dgm:spPr/>
      <dgm:t>
        <a:bodyPr/>
        <a:lstStyle/>
        <a:p>
          <a:r>
            <a:rPr lang="en-US" sz="3200" u="sng">
              <a:solidFill>
                <a:schemeClr val="tx2"/>
              </a:solidFill>
            </a:rPr>
            <a:t>The OARS Model</a:t>
          </a:r>
        </a:p>
        <a:p>
          <a:r>
            <a:rPr lang="en-US" sz="2800" u="sng">
              <a:solidFill>
                <a:schemeClr val="tx2"/>
              </a:solidFill>
            </a:rPr>
            <a:t>Includes 4 Basic Skills</a:t>
          </a:r>
        </a:p>
      </dgm:t>
    </dgm:pt>
    <dgm:pt modelId="{E453A233-3ACA-5149-B9DD-367D1F24E6D7}" type="parTrans" cxnId="{F42601C5-2063-054F-AA59-4C957D5F31EF}">
      <dgm:prSet/>
      <dgm:spPr/>
      <dgm:t>
        <a:bodyPr/>
        <a:lstStyle/>
        <a:p>
          <a:endParaRPr lang="en-US"/>
        </a:p>
      </dgm:t>
    </dgm:pt>
    <dgm:pt modelId="{FF0B00AE-C00A-C64F-B659-009892288558}" type="sibTrans" cxnId="{F42601C5-2063-054F-AA59-4C957D5F31EF}">
      <dgm:prSet/>
      <dgm:spPr/>
      <dgm:t>
        <a:bodyPr/>
        <a:lstStyle/>
        <a:p>
          <a:endParaRPr lang="en-US"/>
        </a:p>
      </dgm:t>
    </dgm:pt>
    <dgm:pt modelId="{2EC78229-5B9D-D34C-86E5-2E4CE76D8680}">
      <dgm:prSet phldrT="[Text]" custT="1"/>
      <dgm:spPr/>
      <dgm:t>
        <a:bodyPr/>
        <a:lstStyle/>
        <a:p>
          <a:r>
            <a:rPr lang="en-US" sz="2400">
              <a:solidFill>
                <a:schemeClr val="tx2"/>
              </a:solidFill>
            </a:rPr>
            <a:t>Open-Ended Questions</a:t>
          </a:r>
        </a:p>
      </dgm:t>
    </dgm:pt>
    <dgm:pt modelId="{EF63BE00-335A-2941-877E-0BC4A46028D1}" type="parTrans" cxnId="{9D0D7431-36E3-744E-A847-7EC9AB730A82}">
      <dgm:prSet/>
      <dgm:spPr/>
      <dgm:t>
        <a:bodyPr/>
        <a:lstStyle/>
        <a:p>
          <a:endParaRPr lang="en-US"/>
        </a:p>
      </dgm:t>
    </dgm:pt>
    <dgm:pt modelId="{85ADE5A3-2C95-C74C-9F1B-015239CBE9EE}" type="sibTrans" cxnId="{9D0D7431-36E3-744E-A847-7EC9AB730A82}">
      <dgm:prSet/>
      <dgm:spPr/>
      <dgm:t>
        <a:bodyPr/>
        <a:lstStyle/>
        <a:p>
          <a:endParaRPr lang="en-US"/>
        </a:p>
      </dgm:t>
    </dgm:pt>
    <dgm:pt modelId="{960D27F8-FD2E-3A4A-96DD-209C4129876A}">
      <dgm:prSet phldrT="[Text]" custT="1"/>
      <dgm:spPr/>
      <dgm:t>
        <a:bodyPr/>
        <a:lstStyle/>
        <a:p>
          <a:r>
            <a:rPr lang="en-US" sz="2400">
              <a:solidFill>
                <a:schemeClr val="tx2"/>
              </a:solidFill>
            </a:rPr>
            <a:t>Affirmations</a:t>
          </a:r>
        </a:p>
      </dgm:t>
    </dgm:pt>
    <dgm:pt modelId="{067B43CC-56FA-0E44-A346-AD0FC7A9B4E8}" type="parTrans" cxnId="{2298B666-E5DE-A641-8E8A-2B8E5917E9F0}">
      <dgm:prSet/>
      <dgm:spPr/>
      <dgm:t>
        <a:bodyPr/>
        <a:lstStyle/>
        <a:p>
          <a:endParaRPr lang="en-US"/>
        </a:p>
      </dgm:t>
    </dgm:pt>
    <dgm:pt modelId="{721FDB77-8A9E-2946-B335-D804E55CE033}" type="sibTrans" cxnId="{2298B666-E5DE-A641-8E8A-2B8E5917E9F0}">
      <dgm:prSet/>
      <dgm:spPr/>
      <dgm:t>
        <a:bodyPr/>
        <a:lstStyle/>
        <a:p>
          <a:endParaRPr lang="en-US"/>
        </a:p>
      </dgm:t>
    </dgm:pt>
    <dgm:pt modelId="{419DED41-99F6-3E4E-B3F6-F9AE9C13F1EC}">
      <dgm:prSet custT="1"/>
      <dgm:spPr/>
      <dgm:t>
        <a:bodyPr/>
        <a:lstStyle/>
        <a:p>
          <a:r>
            <a:rPr lang="en-US" sz="2400">
              <a:solidFill>
                <a:schemeClr val="tx2"/>
              </a:solidFill>
            </a:rPr>
            <a:t>Reflective Listening</a:t>
          </a:r>
        </a:p>
      </dgm:t>
    </dgm:pt>
    <dgm:pt modelId="{7EABD4A6-338B-6144-A903-D8246767164A}" type="parTrans" cxnId="{87145DE3-C14D-5143-A886-E60B26F91AE2}">
      <dgm:prSet/>
      <dgm:spPr/>
      <dgm:t>
        <a:bodyPr/>
        <a:lstStyle/>
        <a:p>
          <a:endParaRPr lang="en-US"/>
        </a:p>
      </dgm:t>
    </dgm:pt>
    <dgm:pt modelId="{02A21491-607D-F043-8DFF-BE3DFCEFAC5B}" type="sibTrans" cxnId="{87145DE3-C14D-5143-A886-E60B26F91AE2}">
      <dgm:prSet/>
      <dgm:spPr/>
      <dgm:t>
        <a:bodyPr/>
        <a:lstStyle/>
        <a:p>
          <a:endParaRPr lang="en-US"/>
        </a:p>
      </dgm:t>
    </dgm:pt>
    <dgm:pt modelId="{43F16B83-BAF6-224F-A26F-01C472D3B777}">
      <dgm:prSet custT="1"/>
      <dgm:spPr/>
      <dgm:t>
        <a:bodyPr/>
        <a:lstStyle/>
        <a:p>
          <a:r>
            <a:rPr lang="en-US" sz="2400">
              <a:solidFill>
                <a:schemeClr val="tx2"/>
              </a:solidFill>
            </a:rPr>
            <a:t>Summarizing</a:t>
          </a:r>
        </a:p>
      </dgm:t>
    </dgm:pt>
    <dgm:pt modelId="{3A060C0B-0717-CE43-B3B3-58E101490ADC}" type="parTrans" cxnId="{1171A1D0-3354-8648-A8C0-8FA6333D7D71}">
      <dgm:prSet/>
      <dgm:spPr/>
      <dgm:t>
        <a:bodyPr/>
        <a:lstStyle/>
        <a:p>
          <a:endParaRPr lang="en-US"/>
        </a:p>
      </dgm:t>
    </dgm:pt>
    <dgm:pt modelId="{DBBE440F-5873-944E-8101-A1D3A10380A5}" type="sibTrans" cxnId="{1171A1D0-3354-8648-A8C0-8FA6333D7D71}">
      <dgm:prSet/>
      <dgm:spPr/>
      <dgm:t>
        <a:bodyPr/>
        <a:lstStyle/>
        <a:p>
          <a:endParaRPr lang="en-US"/>
        </a:p>
      </dgm:t>
    </dgm:pt>
    <dgm:pt modelId="{97478BB4-A671-2142-8789-74AA897817CA}" type="pres">
      <dgm:prSet presAssocID="{8200FE8C-577E-0844-835E-ECFA46B11021}" presName="layout" presStyleCnt="0">
        <dgm:presLayoutVars>
          <dgm:chMax/>
          <dgm:chPref/>
          <dgm:dir/>
          <dgm:animOne val="branch"/>
          <dgm:animLvl val="lvl"/>
          <dgm:resizeHandles/>
        </dgm:presLayoutVars>
      </dgm:prSet>
      <dgm:spPr/>
    </dgm:pt>
    <dgm:pt modelId="{3DAB6952-749B-9F40-BD05-4C06047F80C2}" type="pres">
      <dgm:prSet presAssocID="{0C4CC060-4F74-3B47-AEBA-8C6D94871214}" presName="root" presStyleCnt="0">
        <dgm:presLayoutVars>
          <dgm:chMax/>
          <dgm:chPref val="4"/>
        </dgm:presLayoutVars>
      </dgm:prSet>
      <dgm:spPr/>
    </dgm:pt>
    <dgm:pt modelId="{51F0B552-FC63-674B-A680-919103FA1D47}" type="pres">
      <dgm:prSet presAssocID="{0C4CC060-4F74-3B47-AEBA-8C6D94871214}" presName="rootComposite" presStyleCnt="0">
        <dgm:presLayoutVars/>
      </dgm:prSet>
      <dgm:spPr/>
    </dgm:pt>
    <dgm:pt modelId="{64F56512-1D67-5540-818E-F3DDE205C544}" type="pres">
      <dgm:prSet presAssocID="{0C4CC060-4F74-3B47-AEBA-8C6D94871214}" presName="rootText" presStyleLbl="node0" presStyleIdx="0" presStyleCnt="1" custScaleY="123928">
        <dgm:presLayoutVars>
          <dgm:chMax/>
          <dgm:chPref val="4"/>
        </dgm:presLayoutVars>
      </dgm:prSet>
      <dgm:spPr/>
    </dgm:pt>
    <dgm:pt modelId="{1A092E80-8D0B-E447-91A6-71CBC2470579}" type="pres">
      <dgm:prSet presAssocID="{0C4CC060-4F74-3B47-AEBA-8C6D94871214}" presName="childShape" presStyleCnt="0">
        <dgm:presLayoutVars>
          <dgm:chMax val="0"/>
          <dgm:chPref val="0"/>
        </dgm:presLayoutVars>
      </dgm:prSet>
      <dgm:spPr/>
    </dgm:pt>
    <dgm:pt modelId="{D56F4F6F-9135-7446-9558-4F0B230BFE3E}" type="pres">
      <dgm:prSet presAssocID="{2EC78229-5B9D-D34C-86E5-2E4CE76D8680}" presName="childComposite" presStyleCnt="0">
        <dgm:presLayoutVars>
          <dgm:chMax val="0"/>
          <dgm:chPref val="0"/>
        </dgm:presLayoutVars>
      </dgm:prSet>
      <dgm:spPr/>
    </dgm:pt>
    <dgm:pt modelId="{196A7DF0-601D-9D42-A416-80866F5EC65F}" type="pres">
      <dgm:prSet presAssocID="{2EC78229-5B9D-D34C-86E5-2E4CE76D8680}" presName="Image" presStyleLbl="node1" presStyleIdx="0" presStyleCnt="4"/>
      <dgm:spPr/>
    </dgm:pt>
    <dgm:pt modelId="{1B347C5B-2CBD-4843-ACEE-1E7E14FAF218}" type="pres">
      <dgm:prSet presAssocID="{2EC78229-5B9D-D34C-86E5-2E4CE76D8680}" presName="childText" presStyleLbl="lnNode1" presStyleIdx="0" presStyleCnt="4">
        <dgm:presLayoutVars>
          <dgm:chMax val="0"/>
          <dgm:chPref val="0"/>
          <dgm:bulletEnabled val="1"/>
        </dgm:presLayoutVars>
      </dgm:prSet>
      <dgm:spPr/>
    </dgm:pt>
    <dgm:pt modelId="{7F85541F-457C-9E4F-999C-18293865D15A}" type="pres">
      <dgm:prSet presAssocID="{960D27F8-FD2E-3A4A-96DD-209C4129876A}" presName="childComposite" presStyleCnt="0">
        <dgm:presLayoutVars>
          <dgm:chMax val="0"/>
          <dgm:chPref val="0"/>
        </dgm:presLayoutVars>
      </dgm:prSet>
      <dgm:spPr/>
    </dgm:pt>
    <dgm:pt modelId="{16F507FA-1F44-5C4D-9E67-D2A7335E7AC3}" type="pres">
      <dgm:prSet presAssocID="{960D27F8-FD2E-3A4A-96DD-209C4129876A}" presName="Image" presStyleLbl="node1" presStyleIdx="1" presStyleCnt="4"/>
      <dgm:spPr/>
    </dgm:pt>
    <dgm:pt modelId="{D2D07CFB-4D6A-C64E-8FBB-66F0F54F2865}" type="pres">
      <dgm:prSet presAssocID="{960D27F8-FD2E-3A4A-96DD-209C4129876A}" presName="childText" presStyleLbl="lnNode1" presStyleIdx="1" presStyleCnt="4">
        <dgm:presLayoutVars>
          <dgm:chMax val="0"/>
          <dgm:chPref val="0"/>
          <dgm:bulletEnabled val="1"/>
        </dgm:presLayoutVars>
      </dgm:prSet>
      <dgm:spPr/>
    </dgm:pt>
    <dgm:pt modelId="{E9BFE14A-BC19-684F-BB0C-7234B6894C21}" type="pres">
      <dgm:prSet presAssocID="{419DED41-99F6-3E4E-B3F6-F9AE9C13F1EC}" presName="childComposite" presStyleCnt="0">
        <dgm:presLayoutVars>
          <dgm:chMax val="0"/>
          <dgm:chPref val="0"/>
        </dgm:presLayoutVars>
      </dgm:prSet>
      <dgm:spPr/>
    </dgm:pt>
    <dgm:pt modelId="{C6BA32E9-DFAF-2E4E-9E19-1AA998F037C4}" type="pres">
      <dgm:prSet presAssocID="{419DED41-99F6-3E4E-B3F6-F9AE9C13F1EC}" presName="Image" presStyleLbl="node1" presStyleIdx="2" presStyleCnt="4"/>
      <dgm:spPr/>
    </dgm:pt>
    <dgm:pt modelId="{A2618CEA-9385-044C-9399-5B0DDEBAF2E9}" type="pres">
      <dgm:prSet presAssocID="{419DED41-99F6-3E4E-B3F6-F9AE9C13F1EC}" presName="childText" presStyleLbl="lnNode1" presStyleIdx="2" presStyleCnt="4">
        <dgm:presLayoutVars>
          <dgm:chMax val="0"/>
          <dgm:chPref val="0"/>
          <dgm:bulletEnabled val="1"/>
        </dgm:presLayoutVars>
      </dgm:prSet>
      <dgm:spPr/>
    </dgm:pt>
    <dgm:pt modelId="{7D669FA8-0605-6649-8D01-5FE9E6E9F0EF}" type="pres">
      <dgm:prSet presAssocID="{43F16B83-BAF6-224F-A26F-01C472D3B777}" presName="childComposite" presStyleCnt="0">
        <dgm:presLayoutVars>
          <dgm:chMax val="0"/>
          <dgm:chPref val="0"/>
        </dgm:presLayoutVars>
      </dgm:prSet>
      <dgm:spPr/>
    </dgm:pt>
    <dgm:pt modelId="{41D5E833-1089-8F40-B2F2-0CA78E0C39E3}" type="pres">
      <dgm:prSet presAssocID="{43F16B83-BAF6-224F-A26F-01C472D3B777}" presName="Image" presStyleLbl="node1" presStyleIdx="3" presStyleCnt="4"/>
      <dgm:spPr/>
    </dgm:pt>
    <dgm:pt modelId="{E0AE262C-D8A8-A041-BA89-7ABC69ED1B9E}" type="pres">
      <dgm:prSet presAssocID="{43F16B83-BAF6-224F-A26F-01C472D3B777}" presName="childText" presStyleLbl="lnNode1" presStyleIdx="3" presStyleCnt="4">
        <dgm:presLayoutVars>
          <dgm:chMax val="0"/>
          <dgm:chPref val="0"/>
          <dgm:bulletEnabled val="1"/>
        </dgm:presLayoutVars>
      </dgm:prSet>
      <dgm:spPr/>
    </dgm:pt>
  </dgm:ptLst>
  <dgm:cxnLst>
    <dgm:cxn modelId="{9D0D7431-36E3-744E-A847-7EC9AB730A82}" srcId="{0C4CC060-4F74-3B47-AEBA-8C6D94871214}" destId="{2EC78229-5B9D-D34C-86E5-2E4CE76D8680}" srcOrd="0" destOrd="0" parTransId="{EF63BE00-335A-2941-877E-0BC4A46028D1}" sibTransId="{85ADE5A3-2C95-C74C-9F1B-015239CBE9EE}"/>
    <dgm:cxn modelId="{AEAF2D39-13A7-D143-A22B-AD9889695A6C}" type="presOf" srcId="{8200FE8C-577E-0844-835E-ECFA46B11021}" destId="{97478BB4-A671-2142-8789-74AA897817CA}" srcOrd="0" destOrd="0" presId="urn:microsoft.com/office/officeart/2008/layout/PictureAccentList"/>
    <dgm:cxn modelId="{2298B666-E5DE-A641-8E8A-2B8E5917E9F0}" srcId="{0C4CC060-4F74-3B47-AEBA-8C6D94871214}" destId="{960D27F8-FD2E-3A4A-96DD-209C4129876A}" srcOrd="1" destOrd="0" parTransId="{067B43CC-56FA-0E44-A346-AD0FC7A9B4E8}" sibTransId="{721FDB77-8A9E-2946-B335-D804E55CE033}"/>
    <dgm:cxn modelId="{EF27374B-2A9E-584A-893E-39E7B9642A35}" type="presOf" srcId="{0C4CC060-4F74-3B47-AEBA-8C6D94871214}" destId="{64F56512-1D67-5540-818E-F3DDE205C544}" srcOrd="0" destOrd="0" presId="urn:microsoft.com/office/officeart/2008/layout/PictureAccentList"/>
    <dgm:cxn modelId="{AB6C6E4F-0C97-8541-B0B4-861A2D7797B6}" type="presOf" srcId="{43F16B83-BAF6-224F-A26F-01C472D3B777}" destId="{E0AE262C-D8A8-A041-BA89-7ABC69ED1B9E}" srcOrd="0" destOrd="0" presId="urn:microsoft.com/office/officeart/2008/layout/PictureAccentList"/>
    <dgm:cxn modelId="{8D9D1B76-C524-9244-97D4-82578DC50C91}" type="presOf" srcId="{2EC78229-5B9D-D34C-86E5-2E4CE76D8680}" destId="{1B347C5B-2CBD-4843-ACEE-1E7E14FAF218}" srcOrd="0" destOrd="0" presId="urn:microsoft.com/office/officeart/2008/layout/PictureAccentList"/>
    <dgm:cxn modelId="{92A82882-B25C-ED42-BEB3-DE55627C1EA3}" type="presOf" srcId="{419DED41-99F6-3E4E-B3F6-F9AE9C13F1EC}" destId="{A2618CEA-9385-044C-9399-5B0DDEBAF2E9}" srcOrd="0" destOrd="0" presId="urn:microsoft.com/office/officeart/2008/layout/PictureAccentList"/>
    <dgm:cxn modelId="{B8A6C18E-B9AA-504F-B512-0B06BEB6EE34}" type="presOf" srcId="{960D27F8-FD2E-3A4A-96DD-209C4129876A}" destId="{D2D07CFB-4D6A-C64E-8FBB-66F0F54F2865}" srcOrd="0" destOrd="0" presId="urn:microsoft.com/office/officeart/2008/layout/PictureAccentList"/>
    <dgm:cxn modelId="{F42601C5-2063-054F-AA59-4C957D5F31EF}" srcId="{8200FE8C-577E-0844-835E-ECFA46B11021}" destId="{0C4CC060-4F74-3B47-AEBA-8C6D94871214}" srcOrd="0" destOrd="0" parTransId="{E453A233-3ACA-5149-B9DD-367D1F24E6D7}" sibTransId="{FF0B00AE-C00A-C64F-B659-009892288558}"/>
    <dgm:cxn modelId="{1171A1D0-3354-8648-A8C0-8FA6333D7D71}" srcId="{0C4CC060-4F74-3B47-AEBA-8C6D94871214}" destId="{43F16B83-BAF6-224F-A26F-01C472D3B777}" srcOrd="3" destOrd="0" parTransId="{3A060C0B-0717-CE43-B3B3-58E101490ADC}" sibTransId="{DBBE440F-5873-944E-8101-A1D3A10380A5}"/>
    <dgm:cxn modelId="{87145DE3-C14D-5143-A886-E60B26F91AE2}" srcId="{0C4CC060-4F74-3B47-AEBA-8C6D94871214}" destId="{419DED41-99F6-3E4E-B3F6-F9AE9C13F1EC}" srcOrd="2" destOrd="0" parTransId="{7EABD4A6-338B-6144-A903-D8246767164A}" sibTransId="{02A21491-607D-F043-8DFF-BE3DFCEFAC5B}"/>
    <dgm:cxn modelId="{DFEB10E0-58D6-E74A-BCBD-C1DBF56A3F2F}" type="presParOf" srcId="{97478BB4-A671-2142-8789-74AA897817CA}" destId="{3DAB6952-749B-9F40-BD05-4C06047F80C2}" srcOrd="0" destOrd="0" presId="urn:microsoft.com/office/officeart/2008/layout/PictureAccentList"/>
    <dgm:cxn modelId="{1EA00A4E-368E-8B4E-AAC2-42F083085AEF}" type="presParOf" srcId="{3DAB6952-749B-9F40-BD05-4C06047F80C2}" destId="{51F0B552-FC63-674B-A680-919103FA1D47}" srcOrd="0" destOrd="0" presId="urn:microsoft.com/office/officeart/2008/layout/PictureAccentList"/>
    <dgm:cxn modelId="{066DBBBB-E038-B647-ADA3-79C49AA0EFDB}" type="presParOf" srcId="{51F0B552-FC63-674B-A680-919103FA1D47}" destId="{64F56512-1D67-5540-818E-F3DDE205C544}" srcOrd="0" destOrd="0" presId="urn:microsoft.com/office/officeart/2008/layout/PictureAccentList"/>
    <dgm:cxn modelId="{E6CA41D6-3235-2942-86B8-F567E89FA9B5}" type="presParOf" srcId="{3DAB6952-749B-9F40-BD05-4C06047F80C2}" destId="{1A092E80-8D0B-E447-91A6-71CBC2470579}" srcOrd="1" destOrd="0" presId="urn:microsoft.com/office/officeart/2008/layout/PictureAccentList"/>
    <dgm:cxn modelId="{C9C00CA8-3D1A-B644-94EF-026A642BF686}" type="presParOf" srcId="{1A092E80-8D0B-E447-91A6-71CBC2470579}" destId="{D56F4F6F-9135-7446-9558-4F0B230BFE3E}" srcOrd="0" destOrd="0" presId="urn:microsoft.com/office/officeart/2008/layout/PictureAccentList"/>
    <dgm:cxn modelId="{FCB1700B-E624-174F-A067-FF36C1EA7C85}" type="presParOf" srcId="{D56F4F6F-9135-7446-9558-4F0B230BFE3E}" destId="{196A7DF0-601D-9D42-A416-80866F5EC65F}" srcOrd="0" destOrd="0" presId="urn:microsoft.com/office/officeart/2008/layout/PictureAccentList"/>
    <dgm:cxn modelId="{3C2ACA8C-B0C2-7E41-910F-9F8AE9816473}" type="presParOf" srcId="{D56F4F6F-9135-7446-9558-4F0B230BFE3E}" destId="{1B347C5B-2CBD-4843-ACEE-1E7E14FAF218}" srcOrd="1" destOrd="0" presId="urn:microsoft.com/office/officeart/2008/layout/PictureAccentList"/>
    <dgm:cxn modelId="{09329909-BF2D-5B4F-9B23-5AE76AB3D394}" type="presParOf" srcId="{1A092E80-8D0B-E447-91A6-71CBC2470579}" destId="{7F85541F-457C-9E4F-999C-18293865D15A}" srcOrd="1" destOrd="0" presId="urn:microsoft.com/office/officeart/2008/layout/PictureAccentList"/>
    <dgm:cxn modelId="{179D1A9A-DAEE-2E49-BE0F-74006ECFFBC9}" type="presParOf" srcId="{7F85541F-457C-9E4F-999C-18293865D15A}" destId="{16F507FA-1F44-5C4D-9E67-D2A7335E7AC3}" srcOrd="0" destOrd="0" presId="urn:microsoft.com/office/officeart/2008/layout/PictureAccentList"/>
    <dgm:cxn modelId="{C9BC23D6-5064-774D-B590-A9CB620E9B7F}" type="presParOf" srcId="{7F85541F-457C-9E4F-999C-18293865D15A}" destId="{D2D07CFB-4D6A-C64E-8FBB-66F0F54F2865}" srcOrd="1" destOrd="0" presId="urn:microsoft.com/office/officeart/2008/layout/PictureAccentList"/>
    <dgm:cxn modelId="{93C22DAE-5691-2344-B385-66ED34EBC9C6}" type="presParOf" srcId="{1A092E80-8D0B-E447-91A6-71CBC2470579}" destId="{E9BFE14A-BC19-684F-BB0C-7234B6894C21}" srcOrd="2" destOrd="0" presId="urn:microsoft.com/office/officeart/2008/layout/PictureAccentList"/>
    <dgm:cxn modelId="{701E298E-6257-9B41-8D66-3A90937766C3}" type="presParOf" srcId="{E9BFE14A-BC19-684F-BB0C-7234B6894C21}" destId="{C6BA32E9-DFAF-2E4E-9E19-1AA998F037C4}" srcOrd="0" destOrd="0" presId="urn:microsoft.com/office/officeart/2008/layout/PictureAccentList"/>
    <dgm:cxn modelId="{B647ADD8-5B6F-CC46-AEAE-6FA5B70742AF}" type="presParOf" srcId="{E9BFE14A-BC19-684F-BB0C-7234B6894C21}" destId="{A2618CEA-9385-044C-9399-5B0DDEBAF2E9}" srcOrd="1" destOrd="0" presId="urn:microsoft.com/office/officeart/2008/layout/PictureAccentList"/>
    <dgm:cxn modelId="{9454D40B-2961-1644-A5E5-ACB32F006C95}" type="presParOf" srcId="{1A092E80-8D0B-E447-91A6-71CBC2470579}" destId="{7D669FA8-0605-6649-8D01-5FE9E6E9F0EF}" srcOrd="3" destOrd="0" presId="urn:microsoft.com/office/officeart/2008/layout/PictureAccentList"/>
    <dgm:cxn modelId="{6ECF82DA-8B20-434E-BDE2-5E77C68253B5}" type="presParOf" srcId="{7D669FA8-0605-6649-8D01-5FE9E6E9F0EF}" destId="{41D5E833-1089-8F40-B2F2-0CA78E0C39E3}" srcOrd="0" destOrd="0" presId="urn:microsoft.com/office/officeart/2008/layout/PictureAccentList"/>
    <dgm:cxn modelId="{3786E82F-AA2E-354F-AE7B-2FC322B431BB}" type="presParOf" srcId="{7D669FA8-0605-6649-8D01-5FE9E6E9F0EF}" destId="{E0AE262C-D8A8-A041-BA89-7ABC69ED1B9E}"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Open-Ended Questions</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a:solidFill>
                <a:schemeClr val="tx2"/>
              </a:solidFill>
            </a:rPr>
            <a:t>Affirmations</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BA815B61-E3D6-8242-8F72-66744D7F0DC4}">
      <dgm:prSet custT="1"/>
      <dgm:spPr/>
      <dgm:t>
        <a:bodyPr/>
        <a:lstStyle/>
        <a:p>
          <a:endParaRPr lang="en-US" sz="1600"/>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endParaRPr lang="en-US" sz="160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DC8685DC-AC4E-6B47-9327-5E13AE8E0B6B}">
      <dgm:prSet custT="1"/>
      <dgm:spPr/>
      <dgm:t>
        <a:bodyPr/>
        <a:lstStyle/>
        <a:p>
          <a:endParaRPr lang="en-US" sz="1600"/>
        </a:p>
      </dgm:t>
    </dgm:pt>
    <dgm:pt modelId="{10E3B328-638D-5B4F-A8C2-7DE4772DFBD4}" type="parTrans" cxnId="{BA59914B-9E06-9B48-8B66-C68CA7CA9FCE}">
      <dgm:prSet/>
      <dgm:spPr/>
      <dgm:t>
        <a:bodyPr/>
        <a:lstStyle/>
        <a:p>
          <a:endParaRPr lang="en-US"/>
        </a:p>
      </dgm:t>
    </dgm:pt>
    <dgm:pt modelId="{24A8AC4B-97EC-C043-8A36-4026AC4C8ADF}" type="sibTrans" cxnId="{BA59914B-9E06-9B48-8B66-C68CA7CA9FCE}">
      <dgm:prSet/>
      <dgm:spPr/>
      <dgm:t>
        <a:bodyPr/>
        <a:lstStyle/>
        <a:p>
          <a:endParaRPr lang="en-US"/>
        </a:p>
      </dgm:t>
    </dgm:pt>
    <dgm:pt modelId="{6C052821-4474-434B-92FC-70131CD9161A}">
      <dgm:prSet phldrT="[Text]" custT="1"/>
      <dgm:spPr/>
      <dgm:t>
        <a:bodyPr/>
        <a:lstStyle/>
        <a:p>
          <a:r>
            <a:rPr lang="en-US" sz="2000">
              <a:solidFill>
                <a:schemeClr val="tx2"/>
              </a:solidFill>
            </a:rPr>
            <a:t>Reflective Listening</a:t>
          </a:r>
        </a:p>
      </dgm:t>
    </dgm:pt>
    <dgm:pt modelId="{4B8756DC-E9C3-AD4F-975B-BA2B05A2F566}" type="sibTrans" cxnId="{29663068-6C2A-4641-9513-45176100C158}">
      <dgm:prSet/>
      <dgm:spPr/>
      <dgm:t>
        <a:bodyPr/>
        <a:lstStyle/>
        <a:p>
          <a:endParaRPr lang="en-US" sz="2000"/>
        </a:p>
      </dgm:t>
    </dgm:pt>
    <dgm:pt modelId="{DAF6B480-F941-3948-9DE5-5B250E169F1C}" type="parTrans" cxnId="{29663068-6C2A-4641-9513-45176100C158}">
      <dgm:prSet/>
      <dgm:spPr/>
      <dgm:t>
        <a:bodyPr/>
        <a:lstStyle/>
        <a:p>
          <a:endParaRPr lang="en-US" sz="2000"/>
        </a:p>
      </dgm:t>
    </dgm:pt>
    <dgm:pt modelId="{296669DB-2886-2E46-ACBF-0132D1A115B3}">
      <dgm:prSet custT="1"/>
      <dgm:spPr/>
      <dgm:t>
        <a:bodyPr/>
        <a:lstStyle/>
        <a:p>
          <a:r>
            <a:rPr lang="en-US" sz="2000">
              <a:solidFill>
                <a:schemeClr val="tx2"/>
              </a:solidFill>
            </a:rPr>
            <a:t>Summarizing</a:t>
          </a:r>
          <a:endParaRPr lang="en-US" sz="2000"/>
        </a:p>
      </dgm:t>
    </dgm:pt>
    <dgm:pt modelId="{4BDC97B0-118C-EC42-9D7B-E8E1DEA0B366}" type="parTrans" cxnId="{02182A8A-A47E-4348-81D3-20A99753EE51}">
      <dgm:prSet/>
      <dgm:spPr/>
      <dgm:t>
        <a:bodyPr/>
        <a:lstStyle/>
        <a:p>
          <a:endParaRPr lang="en-US"/>
        </a:p>
      </dgm:t>
    </dgm:pt>
    <dgm:pt modelId="{9C99A498-0BD4-694F-BCE1-91713C76A4CF}" type="sibTrans" cxnId="{02182A8A-A47E-4348-81D3-20A99753EE51}">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122406" custScaleY="63285">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118677" custScaleY="62408">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107337" custScaleY="62290">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16EEE630-5272-9448-80FE-A5584E310E88}" type="pres">
      <dgm:prSet presAssocID="{4B8756DC-E9C3-AD4F-975B-BA2B05A2F566}" presName="spaceBetweenRectangles" presStyleCnt="0"/>
      <dgm:spPr/>
    </dgm:pt>
    <dgm:pt modelId="{FF459FD5-0140-FD41-8843-C39A24ACC159}" type="pres">
      <dgm:prSet presAssocID="{296669DB-2886-2E46-ACBF-0132D1A115B3}" presName="parentLin" presStyleCnt="0"/>
      <dgm:spPr/>
    </dgm:pt>
    <dgm:pt modelId="{57294A68-8318-DE49-91DA-138249B95E58}" type="pres">
      <dgm:prSet presAssocID="{296669DB-2886-2E46-ACBF-0132D1A115B3}" presName="parentLeftMargin" presStyleLbl="node1" presStyleIdx="2" presStyleCnt="4"/>
      <dgm:spPr/>
    </dgm:pt>
    <dgm:pt modelId="{2C8D6D42-EA53-FD43-A8C8-6283E36E9D35}" type="pres">
      <dgm:prSet presAssocID="{296669DB-2886-2E46-ACBF-0132D1A115B3}" presName="parentText" presStyleLbl="node1" presStyleIdx="3" presStyleCnt="4" custScaleY="52559">
        <dgm:presLayoutVars>
          <dgm:chMax val="0"/>
          <dgm:bulletEnabled val="1"/>
        </dgm:presLayoutVars>
      </dgm:prSet>
      <dgm:spPr/>
    </dgm:pt>
    <dgm:pt modelId="{87EECCBF-DEC4-504D-A251-7E4B14E9D6F4}" type="pres">
      <dgm:prSet presAssocID="{296669DB-2886-2E46-ACBF-0132D1A115B3}" presName="negativeSpace" presStyleCnt="0"/>
      <dgm:spPr/>
    </dgm:pt>
    <dgm:pt modelId="{B6CB1281-971C-0C40-944E-C2DC5466A59E}" type="pres">
      <dgm:prSet presAssocID="{296669DB-2886-2E46-ACBF-0132D1A115B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D19F616-3213-C949-807B-8BB3E21DA19D}" type="presOf" srcId="{296669DB-2886-2E46-ACBF-0132D1A115B3}" destId="{2C8D6D42-EA53-FD43-A8C8-6283E36E9D35}" srcOrd="1"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BA9F1441-1139-5A43-B341-935FE57191A9}" type="presOf" srcId="{DC8685DC-AC4E-6B47-9327-5E13AE8E0B6B}" destId="{C2076692-2E43-3147-B055-836931F1812E}" srcOrd="0" destOrd="0" presId="urn:microsoft.com/office/officeart/2005/8/layout/list1"/>
    <dgm:cxn modelId="{29663068-6C2A-4641-9513-45176100C158}" srcId="{5DADAC35-B6F5-7749-BBBD-F232B4E6F49B}" destId="{6C052821-4474-434B-92FC-70131CD9161A}" srcOrd="2" destOrd="0" parTransId="{DAF6B480-F941-3948-9DE5-5B250E169F1C}" sibTransId="{4B8756DC-E9C3-AD4F-975B-BA2B05A2F566}"/>
    <dgm:cxn modelId="{BA59914B-9E06-9B48-8B66-C68CA7CA9FCE}" srcId="{6C052821-4474-434B-92FC-70131CD9161A}" destId="{DC8685DC-AC4E-6B47-9327-5E13AE8E0B6B}" srcOrd="0" destOrd="0" parTransId="{10E3B328-638D-5B4F-A8C2-7DE4772DFBD4}" sibTransId="{24A8AC4B-97EC-C043-8A36-4026AC4C8ADF}"/>
    <dgm:cxn modelId="{A2332D4D-D2FF-AF4E-A065-B6EC8D563CA8}" type="presOf" srcId="{6C052821-4474-434B-92FC-70131CD9161A}" destId="{6F8D7746-DB44-1145-9883-1DC23DDEA38D}" srcOrd="0"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02182A8A-A47E-4348-81D3-20A99753EE51}" srcId="{5DADAC35-B6F5-7749-BBBD-F232B4E6F49B}" destId="{296669DB-2886-2E46-ACBF-0132D1A115B3}" srcOrd="3" destOrd="0" parTransId="{4BDC97B0-118C-EC42-9D7B-E8E1DEA0B366}" sibTransId="{9C99A498-0BD4-694F-BCE1-91713C76A4CF}"/>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777E96AE-8E9B-D648-A4F9-5F629F08AA93}" srcId="{E51B4F87-557D-704D-BBC2-FD5DE5B91108}" destId="{BA815B61-E3D6-8242-8F72-66744D7F0DC4}" srcOrd="0" destOrd="0" parTransId="{6F34474E-DBFD-ED4E-9292-AA4A52AAEDC9}" sibTransId="{80F1BE7B-2D49-1944-AB7E-5215549DA193}"/>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D057E9F9-FCCB-E041-9BCA-0AE3CCFAC2D6}" type="presOf" srcId="{296669DB-2886-2E46-ACBF-0132D1A115B3}" destId="{57294A68-8318-DE49-91DA-138249B95E58}"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6E2EA4D2-2B0A-EE4B-952B-7F2D94D9028F}" type="presParOf" srcId="{CB3ECC5D-5B81-4047-86A2-4F9EFACFB109}" destId="{16EEE630-5272-9448-80FE-A5584E310E88}" srcOrd="11" destOrd="0" presId="urn:microsoft.com/office/officeart/2005/8/layout/list1"/>
    <dgm:cxn modelId="{2C52D475-DC90-B744-9313-951F73A60FDF}" type="presParOf" srcId="{CB3ECC5D-5B81-4047-86A2-4F9EFACFB109}" destId="{FF459FD5-0140-FD41-8843-C39A24ACC159}" srcOrd="12" destOrd="0" presId="urn:microsoft.com/office/officeart/2005/8/layout/list1"/>
    <dgm:cxn modelId="{16705F5A-32BD-1B4A-9564-DE6D0F2B95C2}" type="presParOf" srcId="{FF459FD5-0140-FD41-8843-C39A24ACC159}" destId="{57294A68-8318-DE49-91DA-138249B95E58}" srcOrd="0" destOrd="0" presId="urn:microsoft.com/office/officeart/2005/8/layout/list1"/>
    <dgm:cxn modelId="{79CB4750-12C3-354F-B461-DC2D04F9F8DA}" type="presParOf" srcId="{FF459FD5-0140-FD41-8843-C39A24ACC159}" destId="{2C8D6D42-EA53-FD43-A8C8-6283E36E9D35}" srcOrd="1" destOrd="0" presId="urn:microsoft.com/office/officeart/2005/8/layout/list1"/>
    <dgm:cxn modelId="{6BA5C2CD-3123-6548-8D5D-6BA7D4BDE91E}" type="presParOf" srcId="{CB3ECC5D-5B81-4047-86A2-4F9EFACFB109}" destId="{87EECCBF-DEC4-504D-A251-7E4B14E9D6F4}" srcOrd="13" destOrd="0" presId="urn:microsoft.com/office/officeart/2005/8/layout/list1"/>
    <dgm:cxn modelId="{0C884AB8-5FAC-E64C-9E19-3E998881D9B9}" type="presParOf" srcId="{CB3ECC5D-5B81-4047-86A2-4F9EFACFB109}" destId="{B6CB1281-971C-0C40-944E-C2DC5466A59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What has worked in the past?</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a:solidFill>
                <a:schemeClr val="tx2"/>
              </a:solidFill>
            </a:rPr>
            <a:t>How can I help you today?</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BA815B61-E3D6-8242-8F72-66744D7F0DC4}">
      <dgm:prSet custT="1"/>
      <dgm:spPr/>
      <dgm:t>
        <a:bodyPr/>
        <a:lstStyle/>
        <a:p>
          <a:endParaRPr lang="en-US" sz="1600"/>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endParaRPr lang="en-US" sz="160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2"/>
      <dgm:spPr/>
    </dgm:pt>
    <dgm:pt modelId="{030B927E-93CE-C04A-9051-260CAF1891F8}" type="pres">
      <dgm:prSet presAssocID="{E51B4F87-557D-704D-BBC2-FD5DE5B91108}" presName="parentText" presStyleLbl="node1" presStyleIdx="0" presStyleCnt="2" custScaleX="122406" custScaleY="93101">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2">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2"/>
      <dgm:spPr/>
    </dgm:pt>
    <dgm:pt modelId="{1B5AB667-0045-CA48-8463-8D2D77D5793E}" type="pres">
      <dgm:prSet presAssocID="{64D2DF65-5BDE-FB4C-980B-70FA55D1B688}" presName="parentText" presStyleLbl="node1" presStyleIdx="1" presStyleCnt="2" custScaleX="118677" custScaleY="98783">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2">
        <dgm:presLayoutVars>
          <dgm:bulletEnabled val="1"/>
        </dgm:presLayoutVars>
      </dgm:prSet>
      <dgm:spPr/>
    </dgm:pt>
  </dgm:ptLst>
  <dgm:cxnLst>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777E96AE-8E9B-D648-A4F9-5F629F08AA93}" srcId="{E51B4F87-557D-704D-BBC2-FD5DE5B91108}" destId="{BA815B61-E3D6-8242-8F72-66744D7F0DC4}" srcOrd="0" destOrd="0" parTransId="{6F34474E-DBFD-ED4E-9292-AA4A52AAEDC9}" sibTransId="{80F1BE7B-2D49-1944-AB7E-5215549DA193}"/>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Have you had a drug test/UA?</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1"/>
      <dgm:spPr/>
    </dgm:pt>
    <dgm:pt modelId="{030B927E-93CE-C04A-9051-260CAF1891F8}" type="pres">
      <dgm:prSet presAssocID="{E51B4F87-557D-704D-BBC2-FD5DE5B91108}" presName="parentText" presStyleLbl="node1" presStyleIdx="0" presStyleCnt="1" custScaleX="134115" custScaleY="93101">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1">
        <dgm:presLayoutVars>
          <dgm:bulletEnabled val="1"/>
        </dgm:presLayoutVars>
      </dgm:prSet>
      <dgm:spPr/>
    </dgm:pt>
  </dgm:ptLst>
  <dgm:cxnLst>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0C0B12-ADFF-4748-8187-5CA7E865E18E}"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CA428308-8681-8348-8EFD-5417B362BF74}">
      <dgm:prSet phldrT="[Text]" custT="1"/>
      <dgm:spPr/>
      <dgm:t>
        <a:bodyPr/>
        <a:lstStyle/>
        <a:p>
          <a:r>
            <a:rPr lang="en-US" sz="2000">
              <a:solidFill>
                <a:schemeClr val="tx2"/>
              </a:solidFill>
            </a:rPr>
            <a:t>"Why" questions can put a person on the defensive.</a:t>
          </a:r>
        </a:p>
      </dgm:t>
    </dgm:pt>
    <dgm:pt modelId="{E06E5B33-9922-8545-B636-BBE4B2E82B1B}" type="parTrans" cxnId="{1BCCB2A5-0150-464F-9929-34EBC8D11043}">
      <dgm:prSet/>
      <dgm:spPr/>
      <dgm:t>
        <a:bodyPr/>
        <a:lstStyle/>
        <a:p>
          <a:endParaRPr lang="en-US"/>
        </a:p>
      </dgm:t>
    </dgm:pt>
    <dgm:pt modelId="{50C417A1-FE1C-6247-8ADE-DBC0ACF7BB16}" type="sibTrans" cxnId="{1BCCB2A5-0150-464F-9929-34EBC8D11043}">
      <dgm:prSet/>
      <dgm:spPr/>
      <dgm:t>
        <a:bodyPr/>
        <a:lstStyle/>
        <a:p>
          <a:endParaRPr lang="en-US"/>
        </a:p>
      </dgm:t>
    </dgm:pt>
    <dgm:pt modelId="{BA07BF81-B148-DB46-8E75-CE19C7788146}">
      <dgm:prSet phldrT="[Text]" custT="1"/>
      <dgm:spPr/>
      <dgm:t>
        <a:bodyPr/>
        <a:lstStyle/>
        <a:p>
          <a:pPr algn="l"/>
          <a:r>
            <a:rPr lang="en-US" sz="1600"/>
            <a:t>Why didn’t you use condoms with a new partner?</a:t>
          </a:r>
        </a:p>
      </dgm:t>
    </dgm:pt>
    <dgm:pt modelId="{8EF6C3BE-BC63-FA42-B5C0-0D1C1E7FB780}" type="parTrans" cxnId="{537A5BDD-C5EA-ED47-B6D5-B4350A6BB877}">
      <dgm:prSet/>
      <dgm:spPr/>
      <dgm:t>
        <a:bodyPr/>
        <a:lstStyle/>
        <a:p>
          <a:endParaRPr lang="en-US"/>
        </a:p>
      </dgm:t>
    </dgm:pt>
    <dgm:pt modelId="{A138DE04-BFEB-A04A-BFF9-D9072002AD64}" type="sibTrans" cxnId="{537A5BDD-C5EA-ED47-B6D5-B4350A6BB877}">
      <dgm:prSet/>
      <dgm:spPr/>
      <dgm:t>
        <a:bodyPr/>
        <a:lstStyle/>
        <a:p>
          <a:endParaRPr lang="en-US"/>
        </a:p>
      </dgm:t>
    </dgm:pt>
    <dgm:pt modelId="{A9F6485C-A051-E344-89AC-6B0B48D6F549}">
      <dgm:prSet phldrT="[Text]" custT="1"/>
      <dgm:spPr/>
      <dgm:t>
        <a:bodyPr/>
        <a:lstStyle/>
        <a:p>
          <a:pPr algn="l"/>
          <a:r>
            <a:rPr lang="en-US" sz="1600"/>
            <a:t>Why did you wait so long to come see me?</a:t>
          </a:r>
        </a:p>
      </dgm:t>
    </dgm:pt>
    <dgm:pt modelId="{317709C6-9FD6-C246-A294-4A0D3EB6288D}" type="parTrans" cxnId="{DF84FFBB-A230-154C-B7D6-A93ACD573C7B}">
      <dgm:prSet/>
      <dgm:spPr/>
      <dgm:t>
        <a:bodyPr/>
        <a:lstStyle/>
        <a:p>
          <a:endParaRPr lang="en-US"/>
        </a:p>
      </dgm:t>
    </dgm:pt>
    <dgm:pt modelId="{45F4E1C6-1607-6F4B-94C9-EEC3081E34C2}" type="sibTrans" cxnId="{DF84FFBB-A230-154C-B7D6-A93ACD573C7B}">
      <dgm:prSet/>
      <dgm:spPr/>
      <dgm:t>
        <a:bodyPr/>
        <a:lstStyle/>
        <a:p>
          <a:endParaRPr lang="en-US"/>
        </a:p>
      </dgm:t>
    </dgm:pt>
    <dgm:pt modelId="{B4E69D0B-E7AF-3D48-A0A2-BB6E885F2564}">
      <dgm:prSet phldrT="[Text]"/>
      <dgm:spPr/>
      <dgm:t>
        <a:bodyPr/>
        <a:lstStyle/>
        <a:p>
          <a:r>
            <a:rPr lang="en-US">
              <a:solidFill>
                <a:schemeClr val="tx2"/>
              </a:solidFill>
            </a:rPr>
            <a:t>Use "what" or "why" instead.</a:t>
          </a:r>
        </a:p>
      </dgm:t>
    </dgm:pt>
    <dgm:pt modelId="{3E8A73CC-DFBC-C941-B7B1-FCAB292D0A30}" type="parTrans" cxnId="{98D334E8-187E-7F47-BE77-8287DB1A5827}">
      <dgm:prSet/>
      <dgm:spPr/>
      <dgm:t>
        <a:bodyPr/>
        <a:lstStyle/>
        <a:p>
          <a:endParaRPr lang="en-US"/>
        </a:p>
      </dgm:t>
    </dgm:pt>
    <dgm:pt modelId="{4A9CF2E2-AEB2-2346-B4B0-A19F254D7168}" type="sibTrans" cxnId="{98D334E8-187E-7F47-BE77-8287DB1A5827}">
      <dgm:prSet/>
      <dgm:spPr/>
      <dgm:t>
        <a:bodyPr/>
        <a:lstStyle/>
        <a:p>
          <a:endParaRPr lang="en-US"/>
        </a:p>
      </dgm:t>
    </dgm:pt>
    <dgm:pt modelId="{F75449AB-8B3B-1D46-8FBE-13C4C2FF43E3}">
      <dgm:prSet phldrT="[Text]" custT="1"/>
      <dgm:spPr/>
      <dgm:t>
        <a:bodyPr/>
        <a:lstStyle/>
        <a:p>
          <a:pPr algn="l"/>
          <a:r>
            <a:rPr lang="en-US" sz="1600"/>
            <a:t>What did you do to protect yourself?</a:t>
          </a:r>
        </a:p>
      </dgm:t>
    </dgm:pt>
    <dgm:pt modelId="{B1BE05D2-355D-7840-86B7-44FAC6524551}" type="parTrans" cxnId="{9DBE593D-95ED-AE47-8BF6-2895C3D3068E}">
      <dgm:prSet/>
      <dgm:spPr/>
      <dgm:t>
        <a:bodyPr/>
        <a:lstStyle/>
        <a:p>
          <a:endParaRPr lang="en-US"/>
        </a:p>
      </dgm:t>
    </dgm:pt>
    <dgm:pt modelId="{3370DE12-1303-144C-8799-9A0E06B749B7}" type="sibTrans" cxnId="{9DBE593D-95ED-AE47-8BF6-2895C3D3068E}">
      <dgm:prSet/>
      <dgm:spPr/>
      <dgm:t>
        <a:bodyPr/>
        <a:lstStyle/>
        <a:p>
          <a:endParaRPr lang="en-US"/>
        </a:p>
      </dgm:t>
    </dgm:pt>
    <dgm:pt modelId="{08B295C4-B5FE-FA4F-9BEB-48FE004E6583}">
      <dgm:prSet phldrT="[Text]" custT="1"/>
      <dgm:spPr/>
      <dgm:t>
        <a:bodyPr/>
        <a:lstStyle/>
        <a:p>
          <a:pPr algn="l"/>
          <a:r>
            <a:rPr lang="en-US" sz="1600"/>
            <a:t>What made it hard to come see me?</a:t>
          </a:r>
        </a:p>
      </dgm:t>
    </dgm:pt>
    <dgm:pt modelId="{28C4421D-381A-6B41-B0BC-081D324718AD}" type="parTrans" cxnId="{0415608C-FF49-2345-B525-F23CCD7E17A7}">
      <dgm:prSet/>
      <dgm:spPr/>
      <dgm:t>
        <a:bodyPr/>
        <a:lstStyle/>
        <a:p>
          <a:endParaRPr lang="en-US"/>
        </a:p>
      </dgm:t>
    </dgm:pt>
    <dgm:pt modelId="{7C087EA3-ED1B-2D4B-BA4D-4A7B0020B8D7}" type="sibTrans" cxnId="{0415608C-FF49-2345-B525-F23CCD7E17A7}">
      <dgm:prSet/>
      <dgm:spPr/>
      <dgm:t>
        <a:bodyPr/>
        <a:lstStyle/>
        <a:p>
          <a:endParaRPr lang="en-US"/>
        </a:p>
      </dgm:t>
    </dgm:pt>
    <dgm:pt modelId="{9A7CF627-D036-9340-BADB-350DD8D11A23}" type="pres">
      <dgm:prSet presAssocID="{390C0B12-ADFF-4748-8187-5CA7E865E18E}" presName="diagram" presStyleCnt="0">
        <dgm:presLayoutVars>
          <dgm:chPref val="1"/>
          <dgm:dir/>
          <dgm:animOne val="branch"/>
          <dgm:animLvl val="lvl"/>
          <dgm:resizeHandles/>
        </dgm:presLayoutVars>
      </dgm:prSet>
      <dgm:spPr/>
    </dgm:pt>
    <dgm:pt modelId="{C4A005D6-A918-3342-A9C8-F3234C5AAA93}" type="pres">
      <dgm:prSet presAssocID="{CA428308-8681-8348-8EFD-5417B362BF74}" presName="root" presStyleCnt="0"/>
      <dgm:spPr/>
    </dgm:pt>
    <dgm:pt modelId="{045AF5A7-FC85-C945-857A-822AE8D0049C}" type="pres">
      <dgm:prSet presAssocID="{CA428308-8681-8348-8EFD-5417B362BF74}" presName="rootComposite" presStyleCnt="0"/>
      <dgm:spPr/>
    </dgm:pt>
    <dgm:pt modelId="{5B44F12B-1847-D044-B386-655E43699B6E}" type="pres">
      <dgm:prSet presAssocID="{CA428308-8681-8348-8EFD-5417B362BF74}" presName="rootText" presStyleLbl="node1" presStyleIdx="0" presStyleCnt="2" custScaleX="269890"/>
      <dgm:spPr/>
    </dgm:pt>
    <dgm:pt modelId="{EB29093E-470F-6B4F-A8C4-C95C0B4B0E94}" type="pres">
      <dgm:prSet presAssocID="{CA428308-8681-8348-8EFD-5417B362BF74}" presName="rootConnector" presStyleLbl="node1" presStyleIdx="0" presStyleCnt="2"/>
      <dgm:spPr/>
    </dgm:pt>
    <dgm:pt modelId="{693CB243-EE59-2243-9D46-CA3594E59D57}" type="pres">
      <dgm:prSet presAssocID="{CA428308-8681-8348-8EFD-5417B362BF74}" presName="childShape" presStyleCnt="0"/>
      <dgm:spPr/>
    </dgm:pt>
    <dgm:pt modelId="{3D69A578-6636-3B4C-A503-F383314F7682}" type="pres">
      <dgm:prSet presAssocID="{8EF6C3BE-BC63-FA42-B5C0-0D1C1E7FB780}" presName="Name13" presStyleLbl="parChTrans1D2" presStyleIdx="0" presStyleCnt="4"/>
      <dgm:spPr/>
    </dgm:pt>
    <dgm:pt modelId="{9EB2EF6F-21A2-FC4A-9653-5F298A5ABEA5}" type="pres">
      <dgm:prSet presAssocID="{BA07BF81-B148-DB46-8E75-CE19C7788146}" presName="childText" presStyleLbl="bgAcc1" presStyleIdx="0" presStyleCnt="4" custScaleX="312954">
        <dgm:presLayoutVars>
          <dgm:bulletEnabled val="1"/>
        </dgm:presLayoutVars>
      </dgm:prSet>
      <dgm:spPr/>
    </dgm:pt>
    <dgm:pt modelId="{F314EFF9-2E06-0449-991B-72CB77423BDD}" type="pres">
      <dgm:prSet presAssocID="{317709C6-9FD6-C246-A294-4A0D3EB6288D}" presName="Name13" presStyleLbl="parChTrans1D2" presStyleIdx="1" presStyleCnt="4"/>
      <dgm:spPr/>
    </dgm:pt>
    <dgm:pt modelId="{86D536AA-CF7C-FB49-9F53-2C92DD9AA443}" type="pres">
      <dgm:prSet presAssocID="{A9F6485C-A051-E344-89AC-6B0B48D6F549}" presName="childText" presStyleLbl="bgAcc1" presStyleIdx="1" presStyleCnt="4" custScaleX="272032">
        <dgm:presLayoutVars>
          <dgm:bulletEnabled val="1"/>
        </dgm:presLayoutVars>
      </dgm:prSet>
      <dgm:spPr/>
    </dgm:pt>
    <dgm:pt modelId="{85A17631-9B90-4043-BFBD-930B2B0DB751}" type="pres">
      <dgm:prSet presAssocID="{B4E69D0B-E7AF-3D48-A0A2-BB6E885F2564}" presName="root" presStyleCnt="0"/>
      <dgm:spPr/>
    </dgm:pt>
    <dgm:pt modelId="{0797D191-4B01-A146-992B-574330A98EB7}" type="pres">
      <dgm:prSet presAssocID="{B4E69D0B-E7AF-3D48-A0A2-BB6E885F2564}" presName="rootComposite" presStyleCnt="0"/>
      <dgm:spPr/>
    </dgm:pt>
    <dgm:pt modelId="{885ADB6A-7DE5-B94A-ACAE-0C550D4D75A7}" type="pres">
      <dgm:prSet presAssocID="{B4E69D0B-E7AF-3D48-A0A2-BB6E885F2564}" presName="rootText" presStyleLbl="node1" presStyleIdx="1" presStyleCnt="2" custScaleX="214217"/>
      <dgm:spPr/>
    </dgm:pt>
    <dgm:pt modelId="{D865D8EF-3EE0-A449-8924-55282741BE8E}" type="pres">
      <dgm:prSet presAssocID="{B4E69D0B-E7AF-3D48-A0A2-BB6E885F2564}" presName="rootConnector" presStyleLbl="node1" presStyleIdx="1" presStyleCnt="2"/>
      <dgm:spPr/>
    </dgm:pt>
    <dgm:pt modelId="{15AF7F4F-C6D0-A44B-9F71-6E2F02BBADEC}" type="pres">
      <dgm:prSet presAssocID="{B4E69D0B-E7AF-3D48-A0A2-BB6E885F2564}" presName="childShape" presStyleCnt="0"/>
      <dgm:spPr/>
    </dgm:pt>
    <dgm:pt modelId="{1AAD51FC-B337-6E4D-AFEB-3A87917F2C16}" type="pres">
      <dgm:prSet presAssocID="{B1BE05D2-355D-7840-86B7-44FAC6524551}" presName="Name13" presStyleLbl="parChTrans1D2" presStyleIdx="2" presStyleCnt="4"/>
      <dgm:spPr/>
    </dgm:pt>
    <dgm:pt modelId="{0D80B5AC-2C5B-034A-9E2F-0BDACEBCFF06}" type="pres">
      <dgm:prSet presAssocID="{F75449AB-8B3B-1D46-8FBE-13C4C2FF43E3}" presName="childText" presStyleLbl="bgAcc1" presStyleIdx="2" presStyleCnt="4" custScaleX="237131">
        <dgm:presLayoutVars>
          <dgm:bulletEnabled val="1"/>
        </dgm:presLayoutVars>
      </dgm:prSet>
      <dgm:spPr/>
    </dgm:pt>
    <dgm:pt modelId="{55DDCE1D-E9BD-E349-B10C-E897045449E7}" type="pres">
      <dgm:prSet presAssocID="{28C4421D-381A-6B41-B0BC-081D324718AD}" presName="Name13" presStyleLbl="parChTrans1D2" presStyleIdx="3" presStyleCnt="4"/>
      <dgm:spPr/>
    </dgm:pt>
    <dgm:pt modelId="{9CB96536-9DD6-5245-A236-9C3C4B0222CB}" type="pres">
      <dgm:prSet presAssocID="{08B295C4-B5FE-FA4F-9BEB-48FE004E6583}" presName="childText" presStyleLbl="bgAcc1" presStyleIdx="3" presStyleCnt="4" custScaleX="257480">
        <dgm:presLayoutVars>
          <dgm:bulletEnabled val="1"/>
        </dgm:presLayoutVars>
      </dgm:prSet>
      <dgm:spPr/>
    </dgm:pt>
  </dgm:ptLst>
  <dgm:cxnLst>
    <dgm:cxn modelId="{7C799005-7E6B-7949-AE0D-E1DAC6EC62EC}" type="presOf" srcId="{CA428308-8681-8348-8EFD-5417B362BF74}" destId="{5B44F12B-1847-D044-B386-655E43699B6E}" srcOrd="0" destOrd="0" presId="urn:microsoft.com/office/officeart/2005/8/layout/hierarchy3"/>
    <dgm:cxn modelId="{F31D9315-AA4B-5B4A-B78A-91531560E2D2}" type="presOf" srcId="{F75449AB-8B3B-1D46-8FBE-13C4C2FF43E3}" destId="{0D80B5AC-2C5B-034A-9E2F-0BDACEBCFF06}" srcOrd="0" destOrd="0" presId="urn:microsoft.com/office/officeart/2005/8/layout/hierarchy3"/>
    <dgm:cxn modelId="{6F3D1335-2A33-7F43-BDE2-4809E7CF238C}" type="presOf" srcId="{08B295C4-B5FE-FA4F-9BEB-48FE004E6583}" destId="{9CB96536-9DD6-5245-A236-9C3C4B0222CB}" srcOrd="0" destOrd="0" presId="urn:microsoft.com/office/officeart/2005/8/layout/hierarchy3"/>
    <dgm:cxn modelId="{9DBE593D-95ED-AE47-8BF6-2895C3D3068E}" srcId="{B4E69D0B-E7AF-3D48-A0A2-BB6E885F2564}" destId="{F75449AB-8B3B-1D46-8FBE-13C4C2FF43E3}" srcOrd="0" destOrd="0" parTransId="{B1BE05D2-355D-7840-86B7-44FAC6524551}" sibTransId="{3370DE12-1303-144C-8799-9A0E06B749B7}"/>
    <dgm:cxn modelId="{497DA34E-1736-7C4F-88ED-FF0112042B47}" type="presOf" srcId="{BA07BF81-B148-DB46-8E75-CE19C7788146}" destId="{9EB2EF6F-21A2-FC4A-9653-5F298A5ABEA5}" srcOrd="0" destOrd="0" presId="urn:microsoft.com/office/officeart/2005/8/layout/hierarchy3"/>
    <dgm:cxn modelId="{40A1E686-08D6-2E4D-96D6-BDB84D1FB254}" type="presOf" srcId="{A9F6485C-A051-E344-89AC-6B0B48D6F549}" destId="{86D536AA-CF7C-FB49-9F53-2C92DD9AA443}" srcOrd="0" destOrd="0" presId="urn:microsoft.com/office/officeart/2005/8/layout/hierarchy3"/>
    <dgm:cxn modelId="{0415608C-FF49-2345-B525-F23CCD7E17A7}" srcId="{B4E69D0B-E7AF-3D48-A0A2-BB6E885F2564}" destId="{08B295C4-B5FE-FA4F-9BEB-48FE004E6583}" srcOrd="1" destOrd="0" parTransId="{28C4421D-381A-6B41-B0BC-081D324718AD}" sibTransId="{7C087EA3-ED1B-2D4B-BA4D-4A7B0020B8D7}"/>
    <dgm:cxn modelId="{F14EBE95-9F1F-8941-9C4C-AEEB3C686355}" type="presOf" srcId="{B4E69D0B-E7AF-3D48-A0A2-BB6E885F2564}" destId="{885ADB6A-7DE5-B94A-ACAE-0C550D4D75A7}" srcOrd="0" destOrd="0" presId="urn:microsoft.com/office/officeart/2005/8/layout/hierarchy3"/>
    <dgm:cxn modelId="{1BCCB2A5-0150-464F-9929-34EBC8D11043}" srcId="{390C0B12-ADFF-4748-8187-5CA7E865E18E}" destId="{CA428308-8681-8348-8EFD-5417B362BF74}" srcOrd="0" destOrd="0" parTransId="{E06E5B33-9922-8545-B636-BBE4B2E82B1B}" sibTransId="{50C417A1-FE1C-6247-8ADE-DBC0ACF7BB16}"/>
    <dgm:cxn modelId="{DF84FFBB-A230-154C-B7D6-A93ACD573C7B}" srcId="{CA428308-8681-8348-8EFD-5417B362BF74}" destId="{A9F6485C-A051-E344-89AC-6B0B48D6F549}" srcOrd="1" destOrd="0" parTransId="{317709C6-9FD6-C246-A294-4A0D3EB6288D}" sibTransId="{45F4E1C6-1607-6F4B-94C9-EEC3081E34C2}"/>
    <dgm:cxn modelId="{7CA5C3C5-AD44-2849-A9EA-FAD45732ECDF}" type="presOf" srcId="{B1BE05D2-355D-7840-86B7-44FAC6524551}" destId="{1AAD51FC-B337-6E4D-AFEB-3A87917F2C16}" srcOrd="0" destOrd="0" presId="urn:microsoft.com/office/officeart/2005/8/layout/hierarchy3"/>
    <dgm:cxn modelId="{905CD6CD-C393-4E4B-AAF3-A153B16E0EF1}" type="presOf" srcId="{B4E69D0B-E7AF-3D48-A0A2-BB6E885F2564}" destId="{D865D8EF-3EE0-A449-8924-55282741BE8E}" srcOrd="1" destOrd="0" presId="urn:microsoft.com/office/officeart/2005/8/layout/hierarchy3"/>
    <dgm:cxn modelId="{5E8AEBD3-6B57-CD4A-81DF-FB4371F82E72}" type="presOf" srcId="{28C4421D-381A-6B41-B0BC-081D324718AD}" destId="{55DDCE1D-E9BD-E349-B10C-E897045449E7}" srcOrd="0" destOrd="0" presId="urn:microsoft.com/office/officeart/2005/8/layout/hierarchy3"/>
    <dgm:cxn modelId="{133D23D9-CB0D-6447-A02B-A9CDF6EA7B00}" type="presOf" srcId="{317709C6-9FD6-C246-A294-4A0D3EB6288D}" destId="{F314EFF9-2E06-0449-991B-72CB77423BDD}" srcOrd="0" destOrd="0" presId="urn:microsoft.com/office/officeart/2005/8/layout/hierarchy3"/>
    <dgm:cxn modelId="{537A5BDD-C5EA-ED47-B6D5-B4350A6BB877}" srcId="{CA428308-8681-8348-8EFD-5417B362BF74}" destId="{BA07BF81-B148-DB46-8E75-CE19C7788146}" srcOrd="0" destOrd="0" parTransId="{8EF6C3BE-BC63-FA42-B5C0-0D1C1E7FB780}" sibTransId="{A138DE04-BFEB-A04A-BFF9-D9072002AD64}"/>
    <dgm:cxn modelId="{98D334E8-187E-7F47-BE77-8287DB1A5827}" srcId="{390C0B12-ADFF-4748-8187-5CA7E865E18E}" destId="{B4E69D0B-E7AF-3D48-A0A2-BB6E885F2564}" srcOrd="1" destOrd="0" parTransId="{3E8A73CC-DFBC-C941-B7B1-FCAB292D0A30}" sibTransId="{4A9CF2E2-AEB2-2346-B4B0-A19F254D7168}"/>
    <dgm:cxn modelId="{5BDB77EC-4868-5547-8D2C-11C50479C296}" type="presOf" srcId="{390C0B12-ADFF-4748-8187-5CA7E865E18E}" destId="{9A7CF627-D036-9340-BADB-350DD8D11A23}" srcOrd="0" destOrd="0" presId="urn:microsoft.com/office/officeart/2005/8/layout/hierarchy3"/>
    <dgm:cxn modelId="{7E2046F0-A171-814E-89E2-7C885D26320B}" type="presOf" srcId="{CA428308-8681-8348-8EFD-5417B362BF74}" destId="{EB29093E-470F-6B4F-A8C4-C95C0B4B0E94}" srcOrd="1" destOrd="0" presId="urn:microsoft.com/office/officeart/2005/8/layout/hierarchy3"/>
    <dgm:cxn modelId="{8BD707F8-F63F-8B4E-9D94-BA7543235740}" type="presOf" srcId="{8EF6C3BE-BC63-FA42-B5C0-0D1C1E7FB780}" destId="{3D69A578-6636-3B4C-A503-F383314F7682}" srcOrd="0" destOrd="0" presId="urn:microsoft.com/office/officeart/2005/8/layout/hierarchy3"/>
    <dgm:cxn modelId="{3E2A2157-0D88-4A49-870D-6F57533C50F0}" type="presParOf" srcId="{9A7CF627-D036-9340-BADB-350DD8D11A23}" destId="{C4A005D6-A918-3342-A9C8-F3234C5AAA93}" srcOrd="0" destOrd="0" presId="urn:microsoft.com/office/officeart/2005/8/layout/hierarchy3"/>
    <dgm:cxn modelId="{1B7AAAF0-B0B7-524A-99D8-B8751394FF68}" type="presParOf" srcId="{C4A005D6-A918-3342-A9C8-F3234C5AAA93}" destId="{045AF5A7-FC85-C945-857A-822AE8D0049C}" srcOrd="0" destOrd="0" presId="urn:microsoft.com/office/officeart/2005/8/layout/hierarchy3"/>
    <dgm:cxn modelId="{78BF56D4-62D2-6849-B6FC-DAFE427BC0F4}" type="presParOf" srcId="{045AF5A7-FC85-C945-857A-822AE8D0049C}" destId="{5B44F12B-1847-D044-B386-655E43699B6E}" srcOrd="0" destOrd="0" presId="urn:microsoft.com/office/officeart/2005/8/layout/hierarchy3"/>
    <dgm:cxn modelId="{4FE8A05E-58F8-974B-8EF3-2873C3953A70}" type="presParOf" srcId="{045AF5A7-FC85-C945-857A-822AE8D0049C}" destId="{EB29093E-470F-6B4F-A8C4-C95C0B4B0E94}" srcOrd="1" destOrd="0" presId="urn:microsoft.com/office/officeart/2005/8/layout/hierarchy3"/>
    <dgm:cxn modelId="{B3FD5726-042D-8D47-BAC2-EA2B71B0032D}" type="presParOf" srcId="{C4A005D6-A918-3342-A9C8-F3234C5AAA93}" destId="{693CB243-EE59-2243-9D46-CA3594E59D57}" srcOrd="1" destOrd="0" presId="urn:microsoft.com/office/officeart/2005/8/layout/hierarchy3"/>
    <dgm:cxn modelId="{22923E26-06B0-F847-BF95-1C9A4535B6AF}" type="presParOf" srcId="{693CB243-EE59-2243-9D46-CA3594E59D57}" destId="{3D69A578-6636-3B4C-A503-F383314F7682}" srcOrd="0" destOrd="0" presId="urn:microsoft.com/office/officeart/2005/8/layout/hierarchy3"/>
    <dgm:cxn modelId="{274869D4-5C33-C04D-8EA9-325B65595407}" type="presParOf" srcId="{693CB243-EE59-2243-9D46-CA3594E59D57}" destId="{9EB2EF6F-21A2-FC4A-9653-5F298A5ABEA5}" srcOrd="1" destOrd="0" presId="urn:microsoft.com/office/officeart/2005/8/layout/hierarchy3"/>
    <dgm:cxn modelId="{E52C490A-BD31-064F-951E-B2F30FD1A13D}" type="presParOf" srcId="{693CB243-EE59-2243-9D46-CA3594E59D57}" destId="{F314EFF9-2E06-0449-991B-72CB77423BDD}" srcOrd="2" destOrd="0" presId="urn:microsoft.com/office/officeart/2005/8/layout/hierarchy3"/>
    <dgm:cxn modelId="{44B04E08-3250-C148-8880-87C0476ABA96}" type="presParOf" srcId="{693CB243-EE59-2243-9D46-CA3594E59D57}" destId="{86D536AA-CF7C-FB49-9F53-2C92DD9AA443}" srcOrd="3" destOrd="0" presId="urn:microsoft.com/office/officeart/2005/8/layout/hierarchy3"/>
    <dgm:cxn modelId="{D363D687-FB26-3043-BAFC-5F8B9EC07056}" type="presParOf" srcId="{9A7CF627-D036-9340-BADB-350DD8D11A23}" destId="{85A17631-9B90-4043-BFBD-930B2B0DB751}" srcOrd="1" destOrd="0" presId="urn:microsoft.com/office/officeart/2005/8/layout/hierarchy3"/>
    <dgm:cxn modelId="{D3E397B3-C8C3-E84C-9B95-E3E49E878CEE}" type="presParOf" srcId="{85A17631-9B90-4043-BFBD-930B2B0DB751}" destId="{0797D191-4B01-A146-992B-574330A98EB7}" srcOrd="0" destOrd="0" presId="urn:microsoft.com/office/officeart/2005/8/layout/hierarchy3"/>
    <dgm:cxn modelId="{73FECD29-7834-EC43-A3C6-901AD5DE183F}" type="presParOf" srcId="{0797D191-4B01-A146-992B-574330A98EB7}" destId="{885ADB6A-7DE5-B94A-ACAE-0C550D4D75A7}" srcOrd="0" destOrd="0" presId="urn:microsoft.com/office/officeart/2005/8/layout/hierarchy3"/>
    <dgm:cxn modelId="{54F2F7FC-E6E2-9248-8D62-B18F57428C98}" type="presParOf" srcId="{0797D191-4B01-A146-992B-574330A98EB7}" destId="{D865D8EF-3EE0-A449-8924-55282741BE8E}" srcOrd="1" destOrd="0" presId="urn:microsoft.com/office/officeart/2005/8/layout/hierarchy3"/>
    <dgm:cxn modelId="{D63E8010-8F9E-4645-A95D-72222E1D0C8B}" type="presParOf" srcId="{85A17631-9B90-4043-BFBD-930B2B0DB751}" destId="{15AF7F4F-C6D0-A44B-9F71-6E2F02BBADEC}" srcOrd="1" destOrd="0" presId="urn:microsoft.com/office/officeart/2005/8/layout/hierarchy3"/>
    <dgm:cxn modelId="{63BD36CB-0F2A-F24D-8F51-7747710EB36B}" type="presParOf" srcId="{15AF7F4F-C6D0-A44B-9F71-6E2F02BBADEC}" destId="{1AAD51FC-B337-6E4D-AFEB-3A87917F2C16}" srcOrd="0" destOrd="0" presId="urn:microsoft.com/office/officeart/2005/8/layout/hierarchy3"/>
    <dgm:cxn modelId="{0D14B857-78F2-CF41-8B18-D1A8EDDCDE79}" type="presParOf" srcId="{15AF7F4F-C6D0-A44B-9F71-6E2F02BBADEC}" destId="{0D80B5AC-2C5B-034A-9E2F-0BDACEBCFF06}" srcOrd="1" destOrd="0" presId="urn:microsoft.com/office/officeart/2005/8/layout/hierarchy3"/>
    <dgm:cxn modelId="{23C69A5B-E99A-A645-9ECA-F5538990C15F}" type="presParOf" srcId="{15AF7F4F-C6D0-A44B-9F71-6E2F02BBADEC}" destId="{55DDCE1D-E9BD-E349-B10C-E897045449E7}" srcOrd="2" destOrd="0" presId="urn:microsoft.com/office/officeart/2005/8/layout/hierarchy3"/>
    <dgm:cxn modelId="{9A232543-A90E-1F4E-8239-14A79E6AAC4C}" type="presParOf" srcId="{15AF7F4F-C6D0-A44B-9F71-6E2F02BBADEC}" destId="{9CB96536-9DD6-5245-A236-9C3C4B0222CB}" srcOrd="3"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Use appropriate silence, attentive body posture and appropriate eye contact.</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a:solidFill>
                <a:schemeClr val="tx2"/>
              </a:solidFill>
            </a:rPr>
            <a:t>Maintain relaxed facial expression and voice tone.</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2"/>
      <dgm:spPr/>
    </dgm:pt>
    <dgm:pt modelId="{030B927E-93CE-C04A-9051-260CAF1891F8}" type="pres">
      <dgm:prSet presAssocID="{E51B4F87-557D-704D-BBC2-FD5DE5B91108}" presName="parentText" presStyleLbl="node1" presStyleIdx="0" presStyleCnt="2" custScaleX="126018" custScaleY="144612">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2">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2"/>
      <dgm:spPr/>
    </dgm:pt>
    <dgm:pt modelId="{1B5AB667-0045-CA48-8463-8D2D77D5793E}" type="pres">
      <dgm:prSet presAssocID="{64D2DF65-5BDE-FB4C-980B-70FA55D1B688}" presName="parentText" presStyleLbl="node1" presStyleIdx="1" presStyleCnt="2" custScaleX="126265" custScaleY="108627">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2">
        <dgm:presLayoutVars>
          <dgm:bulletEnabled val="1"/>
        </dgm:presLayoutVars>
      </dgm:prSet>
      <dgm:spPr/>
    </dgm:pt>
  </dgm:ptLst>
  <dgm:cxnLst>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F6183B8F-3595-6048-A06E-116CA1AEB58F}" srcId="{5DADAC35-B6F5-7749-BBBD-F232B4E6F49B}" destId="{64D2DF65-5BDE-FB4C-980B-70FA55D1B688}" srcOrd="1" destOrd="0" parTransId="{66A8080F-BFA8-314E-91E5-5C40932CFA6C}" sibTransId="{52CAA7DB-645F-8745-9767-804E1A23ACA0}"/>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E16E047-1E74-294A-A7B4-FDBB1AAFE2F6}"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B8998A63-4FD4-654F-88AE-0F5FC5B22093}">
      <dgm:prSet phldrT="[Text]" custT="1"/>
      <dgm:spPr/>
      <dgm:t>
        <a:bodyPr/>
        <a:lstStyle/>
        <a:p>
          <a:r>
            <a:rPr lang="en-US" sz="2000">
              <a:solidFill>
                <a:schemeClr val="tx2"/>
              </a:solidFill>
            </a:rPr>
            <a:t>"I am so glad you came into the clinic today—it isn’t always easy the first time."</a:t>
          </a:r>
        </a:p>
      </dgm:t>
    </dgm:pt>
    <dgm:pt modelId="{A86BE6EA-BE2D-8D4A-A947-A0FFF426A008}" type="parTrans" cxnId="{F19E9066-9AA2-6640-BE96-9AF26EA061F3}">
      <dgm:prSet/>
      <dgm:spPr/>
      <dgm:t>
        <a:bodyPr/>
        <a:lstStyle/>
        <a:p>
          <a:endParaRPr lang="en-US"/>
        </a:p>
      </dgm:t>
    </dgm:pt>
    <dgm:pt modelId="{639A03FF-9E98-6A4F-A741-535F50734D4F}" type="sibTrans" cxnId="{F19E9066-9AA2-6640-BE96-9AF26EA061F3}">
      <dgm:prSet/>
      <dgm:spPr/>
      <dgm:t>
        <a:bodyPr/>
        <a:lstStyle/>
        <a:p>
          <a:endParaRPr lang="en-US"/>
        </a:p>
      </dgm:t>
    </dgm:pt>
    <dgm:pt modelId="{BE5201BE-945D-7E4B-8AF4-6637E29A058A}">
      <dgm:prSet phldrT="[Text]" custT="1"/>
      <dgm:spPr/>
      <dgm:t>
        <a:bodyPr/>
        <a:lstStyle/>
        <a:p>
          <a:pPr>
            <a:buFont typeface="Symbol" pitchFamily="2" charset="2"/>
            <a:buChar char=""/>
          </a:pPr>
          <a:r>
            <a:rPr lang="en-US" sz="2000">
              <a:solidFill>
                <a:schemeClr val="tx2"/>
              </a:solidFill>
            </a:rPr>
            <a:t>You are ready taking care of yourself, when you let someone know where you will be and when </a:t>
          </a:r>
        </a:p>
      </dgm:t>
    </dgm:pt>
    <dgm:pt modelId="{96886595-4804-0843-A31D-72CF5D62B144}" type="parTrans" cxnId="{822343F9-4698-EE46-877F-0030EB11DE2D}">
      <dgm:prSet/>
      <dgm:spPr/>
      <dgm:t>
        <a:bodyPr/>
        <a:lstStyle/>
        <a:p>
          <a:endParaRPr lang="en-US"/>
        </a:p>
      </dgm:t>
    </dgm:pt>
    <dgm:pt modelId="{CC072008-B827-6347-830E-04547F533D41}" type="sibTrans" cxnId="{822343F9-4698-EE46-877F-0030EB11DE2D}">
      <dgm:prSet/>
      <dgm:spPr/>
      <dgm:t>
        <a:bodyPr/>
        <a:lstStyle/>
        <a:p>
          <a:endParaRPr lang="en-US"/>
        </a:p>
      </dgm:t>
    </dgm:pt>
    <dgm:pt modelId="{4110E545-3060-2541-A003-130227AEA762}" type="pres">
      <dgm:prSet presAssocID="{BE16E047-1E74-294A-A7B4-FDBB1AAFE2F6}" presName="Name0" presStyleCnt="0">
        <dgm:presLayoutVars>
          <dgm:chMax val="7"/>
          <dgm:chPref val="7"/>
          <dgm:dir/>
        </dgm:presLayoutVars>
      </dgm:prSet>
      <dgm:spPr/>
    </dgm:pt>
    <dgm:pt modelId="{6D6F89DC-B877-764A-88C7-F6F238F62242}" type="pres">
      <dgm:prSet presAssocID="{BE16E047-1E74-294A-A7B4-FDBB1AAFE2F6}" presName="Name1" presStyleCnt="0"/>
      <dgm:spPr/>
    </dgm:pt>
    <dgm:pt modelId="{4AEB975F-D91C-6A4C-A82A-9961BCAAC336}" type="pres">
      <dgm:prSet presAssocID="{BE16E047-1E74-294A-A7B4-FDBB1AAFE2F6}" presName="cycle" presStyleCnt="0"/>
      <dgm:spPr/>
    </dgm:pt>
    <dgm:pt modelId="{B9A423BE-AEC4-AE4B-BDC7-52D8110A0BE5}" type="pres">
      <dgm:prSet presAssocID="{BE16E047-1E74-294A-A7B4-FDBB1AAFE2F6}" presName="srcNode" presStyleLbl="node1" presStyleIdx="0" presStyleCnt="2"/>
      <dgm:spPr/>
    </dgm:pt>
    <dgm:pt modelId="{9659471F-5350-4348-8121-F3A8DD665DB6}" type="pres">
      <dgm:prSet presAssocID="{BE16E047-1E74-294A-A7B4-FDBB1AAFE2F6}" presName="conn" presStyleLbl="parChTrans1D2" presStyleIdx="0" presStyleCnt="1"/>
      <dgm:spPr/>
    </dgm:pt>
    <dgm:pt modelId="{6F1A3E45-9B08-694A-A087-AE5D14AC9944}" type="pres">
      <dgm:prSet presAssocID="{BE16E047-1E74-294A-A7B4-FDBB1AAFE2F6}" presName="extraNode" presStyleLbl="node1" presStyleIdx="0" presStyleCnt="2"/>
      <dgm:spPr/>
    </dgm:pt>
    <dgm:pt modelId="{9EC07B47-022E-6B4A-8854-23265504AA51}" type="pres">
      <dgm:prSet presAssocID="{BE16E047-1E74-294A-A7B4-FDBB1AAFE2F6}" presName="dstNode" presStyleLbl="node1" presStyleIdx="0" presStyleCnt="2"/>
      <dgm:spPr/>
    </dgm:pt>
    <dgm:pt modelId="{14C7AA82-ECCB-5B42-A26F-17FE27FCEC30}" type="pres">
      <dgm:prSet presAssocID="{B8998A63-4FD4-654F-88AE-0F5FC5B22093}" presName="text_1" presStyleLbl="node1" presStyleIdx="0" presStyleCnt="2">
        <dgm:presLayoutVars>
          <dgm:bulletEnabled val="1"/>
        </dgm:presLayoutVars>
      </dgm:prSet>
      <dgm:spPr/>
    </dgm:pt>
    <dgm:pt modelId="{A6F634C9-08F4-C148-8622-89F94EF81309}" type="pres">
      <dgm:prSet presAssocID="{B8998A63-4FD4-654F-88AE-0F5FC5B22093}" presName="accent_1" presStyleCnt="0"/>
      <dgm:spPr/>
    </dgm:pt>
    <dgm:pt modelId="{C747EB61-4C9B-3D4F-A639-FD5530C9FB5D}" type="pres">
      <dgm:prSet presAssocID="{B8998A63-4FD4-654F-88AE-0F5FC5B22093}" presName="accentRepeatNode" presStyleLbl="solidFgAcc1" presStyleIdx="0" presStyleCnt="2"/>
      <dgm:spPr/>
    </dgm:pt>
    <dgm:pt modelId="{36F2CA31-B1A7-BE44-A510-4C92955389EF}" type="pres">
      <dgm:prSet presAssocID="{BE5201BE-945D-7E4B-8AF4-6637E29A058A}" presName="text_2" presStyleLbl="node1" presStyleIdx="1" presStyleCnt="2">
        <dgm:presLayoutVars>
          <dgm:bulletEnabled val="1"/>
        </dgm:presLayoutVars>
      </dgm:prSet>
      <dgm:spPr/>
    </dgm:pt>
    <dgm:pt modelId="{7D325C83-1D8D-2A41-B579-EC01E6D72F2B}" type="pres">
      <dgm:prSet presAssocID="{BE5201BE-945D-7E4B-8AF4-6637E29A058A}" presName="accent_2" presStyleCnt="0"/>
      <dgm:spPr/>
    </dgm:pt>
    <dgm:pt modelId="{79441D04-563D-EA4D-B1F5-F9DE0DCEF9FE}" type="pres">
      <dgm:prSet presAssocID="{BE5201BE-945D-7E4B-8AF4-6637E29A058A}" presName="accentRepeatNode" presStyleLbl="solidFgAcc1" presStyleIdx="1" presStyleCnt="2"/>
      <dgm:spPr/>
    </dgm:pt>
  </dgm:ptLst>
  <dgm:cxnLst>
    <dgm:cxn modelId="{19288D34-9A68-2546-9C3E-5A6374FB5604}" type="presOf" srcId="{BE5201BE-945D-7E4B-8AF4-6637E29A058A}" destId="{36F2CA31-B1A7-BE44-A510-4C92955389EF}" srcOrd="0" destOrd="0" presId="urn:microsoft.com/office/officeart/2008/layout/VerticalCurvedList"/>
    <dgm:cxn modelId="{F19E9066-9AA2-6640-BE96-9AF26EA061F3}" srcId="{BE16E047-1E74-294A-A7B4-FDBB1AAFE2F6}" destId="{B8998A63-4FD4-654F-88AE-0F5FC5B22093}" srcOrd="0" destOrd="0" parTransId="{A86BE6EA-BE2D-8D4A-A947-A0FFF426A008}" sibTransId="{639A03FF-9E98-6A4F-A741-535F50734D4F}"/>
    <dgm:cxn modelId="{C448BCA6-C9BC-294A-8E77-53ECD7D15DA4}" type="presOf" srcId="{B8998A63-4FD4-654F-88AE-0F5FC5B22093}" destId="{14C7AA82-ECCB-5B42-A26F-17FE27FCEC30}" srcOrd="0" destOrd="0" presId="urn:microsoft.com/office/officeart/2008/layout/VerticalCurvedList"/>
    <dgm:cxn modelId="{2D51CCAA-E0EB-C849-BD0E-2F55F72BA01A}" type="presOf" srcId="{639A03FF-9E98-6A4F-A741-535F50734D4F}" destId="{9659471F-5350-4348-8121-F3A8DD665DB6}" srcOrd="0" destOrd="0" presId="urn:microsoft.com/office/officeart/2008/layout/VerticalCurvedList"/>
    <dgm:cxn modelId="{7C4C61DB-F3BC-6745-857A-71603CE01E60}" type="presOf" srcId="{BE16E047-1E74-294A-A7B4-FDBB1AAFE2F6}" destId="{4110E545-3060-2541-A003-130227AEA762}" srcOrd="0" destOrd="0" presId="urn:microsoft.com/office/officeart/2008/layout/VerticalCurvedList"/>
    <dgm:cxn modelId="{822343F9-4698-EE46-877F-0030EB11DE2D}" srcId="{BE16E047-1E74-294A-A7B4-FDBB1AAFE2F6}" destId="{BE5201BE-945D-7E4B-8AF4-6637E29A058A}" srcOrd="1" destOrd="0" parTransId="{96886595-4804-0843-A31D-72CF5D62B144}" sibTransId="{CC072008-B827-6347-830E-04547F533D41}"/>
    <dgm:cxn modelId="{50B610E0-C626-9346-98F5-E3B7E3652960}" type="presParOf" srcId="{4110E545-3060-2541-A003-130227AEA762}" destId="{6D6F89DC-B877-764A-88C7-F6F238F62242}" srcOrd="0" destOrd="0" presId="urn:microsoft.com/office/officeart/2008/layout/VerticalCurvedList"/>
    <dgm:cxn modelId="{B7BF65A7-1F06-E840-B8DA-A97A8A3F4255}" type="presParOf" srcId="{6D6F89DC-B877-764A-88C7-F6F238F62242}" destId="{4AEB975F-D91C-6A4C-A82A-9961BCAAC336}" srcOrd="0" destOrd="0" presId="urn:microsoft.com/office/officeart/2008/layout/VerticalCurvedList"/>
    <dgm:cxn modelId="{ECBFDC90-E973-6845-A53A-05AE7F653814}" type="presParOf" srcId="{4AEB975F-D91C-6A4C-A82A-9961BCAAC336}" destId="{B9A423BE-AEC4-AE4B-BDC7-52D8110A0BE5}" srcOrd="0" destOrd="0" presId="urn:microsoft.com/office/officeart/2008/layout/VerticalCurvedList"/>
    <dgm:cxn modelId="{600F873A-ED7E-754E-92F2-A21ADC427B85}" type="presParOf" srcId="{4AEB975F-D91C-6A4C-A82A-9961BCAAC336}" destId="{9659471F-5350-4348-8121-F3A8DD665DB6}" srcOrd="1" destOrd="0" presId="urn:microsoft.com/office/officeart/2008/layout/VerticalCurvedList"/>
    <dgm:cxn modelId="{D6D8046A-AC06-7340-A2EA-08074DEB9B99}" type="presParOf" srcId="{4AEB975F-D91C-6A4C-A82A-9961BCAAC336}" destId="{6F1A3E45-9B08-694A-A087-AE5D14AC9944}" srcOrd="2" destOrd="0" presId="urn:microsoft.com/office/officeart/2008/layout/VerticalCurvedList"/>
    <dgm:cxn modelId="{E7D2D8E0-7083-9243-8503-36BF5ED58548}" type="presParOf" srcId="{4AEB975F-D91C-6A4C-A82A-9961BCAAC336}" destId="{9EC07B47-022E-6B4A-8854-23265504AA51}" srcOrd="3" destOrd="0" presId="urn:microsoft.com/office/officeart/2008/layout/VerticalCurvedList"/>
    <dgm:cxn modelId="{0F057596-5535-D24D-8200-B283A4392451}" type="presParOf" srcId="{6D6F89DC-B877-764A-88C7-F6F238F62242}" destId="{14C7AA82-ECCB-5B42-A26F-17FE27FCEC30}" srcOrd="1" destOrd="0" presId="urn:microsoft.com/office/officeart/2008/layout/VerticalCurvedList"/>
    <dgm:cxn modelId="{F4FDEBEF-2ECB-A042-80D6-3017863BDF54}" type="presParOf" srcId="{6D6F89DC-B877-764A-88C7-F6F238F62242}" destId="{A6F634C9-08F4-C148-8622-89F94EF81309}" srcOrd="2" destOrd="0" presId="urn:microsoft.com/office/officeart/2008/layout/VerticalCurvedList"/>
    <dgm:cxn modelId="{A5BFA49B-9943-9749-A69B-B9B0E2B1C15F}" type="presParOf" srcId="{A6F634C9-08F4-C148-8622-89F94EF81309}" destId="{C747EB61-4C9B-3D4F-A639-FD5530C9FB5D}" srcOrd="0" destOrd="0" presId="urn:microsoft.com/office/officeart/2008/layout/VerticalCurvedList"/>
    <dgm:cxn modelId="{ADAFE989-0CB9-AA4C-823F-FD43F30D7A05}" type="presParOf" srcId="{6D6F89DC-B877-764A-88C7-F6F238F62242}" destId="{36F2CA31-B1A7-BE44-A510-4C92955389EF}" srcOrd="3" destOrd="0" presId="urn:microsoft.com/office/officeart/2008/layout/VerticalCurvedList"/>
    <dgm:cxn modelId="{E55B9E0E-A1E8-DF46-8783-35EA55AC790B}" type="presParOf" srcId="{6D6F89DC-B877-764A-88C7-F6F238F62242}" destId="{7D325C83-1D8D-2A41-B579-EC01E6D72F2B}" srcOrd="4" destOrd="0" presId="urn:microsoft.com/office/officeart/2008/layout/VerticalCurvedList"/>
    <dgm:cxn modelId="{B20D9703-06C8-6140-9572-5B495B06D40C}" type="presParOf" srcId="{7D325C83-1D8D-2A41-B579-EC01E6D72F2B}" destId="{79441D04-563D-EA4D-B1F5-F9DE0DCEF9FE}"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90C0B12-ADFF-4748-8187-5CA7E865E18E}"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CA428308-8681-8348-8EFD-5417B362BF74}">
      <dgm:prSet phldrT="[Text]" custT="1"/>
      <dgm:spPr/>
      <dgm:t>
        <a:bodyPr/>
        <a:lstStyle/>
        <a:p>
          <a:r>
            <a:rPr lang="en-US" sz="1800">
              <a:solidFill>
                <a:schemeClr val="tx2"/>
              </a:solidFill>
            </a:rPr>
            <a:t>Types of Reflective Listening</a:t>
          </a:r>
        </a:p>
      </dgm:t>
    </dgm:pt>
    <dgm:pt modelId="{E06E5B33-9922-8545-B636-BBE4B2E82B1B}" type="parTrans" cxnId="{1BCCB2A5-0150-464F-9929-34EBC8D11043}">
      <dgm:prSet/>
      <dgm:spPr/>
      <dgm:t>
        <a:bodyPr/>
        <a:lstStyle/>
        <a:p>
          <a:endParaRPr lang="en-US"/>
        </a:p>
      </dgm:t>
    </dgm:pt>
    <dgm:pt modelId="{50C417A1-FE1C-6247-8ADE-DBC0ACF7BB16}" type="sibTrans" cxnId="{1BCCB2A5-0150-464F-9929-34EBC8D11043}">
      <dgm:prSet/>
      <dgm:spPr/>
      <dgm:t>
        <a:bodyPr/>
        <a:lstStyle/>
        <a:p>
          <a:endParaRPr lang="en-US"/>
        </a:p>
      </dgm:t>
    </dgm:pt>
    <dgm:pt modelId="{BA07BF81-B148-DB46-8E75-CE19C7788146}">
      <dgm:prSet phldrT="[Text]" custT="1"/>
      <dgm:spPr/>
      <dgm:t>
        <a:bodyPr/>
        <a:lstStyle/>
        <a:p>
          <a:pPr algn="l"/>
          <a:r>
            <a:rPr lang="en-US" sz="1600" b="1" u="sng"/>
            <a:t>Simple reflection</a:t>
          </a:r>
          <a:endParaRPr lang="en-US" sz="1600" u="sng"/>
        </a:p>
      </dgm:t>
    </dgm:pt>
    <dgm:pt modelId="{8EF6C3BE-BC63-FA42-B5C0-0D1C1E7FB780}" type="parTrans" cxnId="{537A5BDD-C5EA-ED47-B6D5-B4350A6BB877}">
      <dgm:prSet/>
      <dgm:spPr/>
      <dgm:t>
        <a:bodyPr/>
        <a:lstStyle/>
        <a:p>
          <a:endParaRPr lang="en-US"/>
        </a:p>
      </dgm:t>
    </dgm:pt>
    <dgm:pt modelId="{A138DE04-BFEB-A04A-BFF9-D9072002AD64}" type="sibTrans" cxnId="{537A5BDD-C5EA-ED47-B6D5-B4350A6BB877}">
      <dgm:prSet/>
      <dgm:spPr/>
      <dgm:t>
        <a:bodyPr/>
        <a:lstStyle/>
        <a:p>
          <a:endParaRPr lang="en-US"/>
        </a:p>
      </dgm:t>
    </dgm:pt>
    <dgm:pt modelId="{A9F6485C-A051-E344-89AC-6B0B48D6F549}">
      <dgm:prSet phldrT="[Text]" custT="1"/>
      <dgm:spPr/>
      <dgm:t>
        <a:bodyPr/>
        <a:lstStyle/>
        <a:p>
          <a:pPr algn="l"/>
          <a:r>
            <a:rPr lang="en-US" sz="1600" b="1" u="sng"/>
            <a:t>Reflecting feelings</a:t>
          </a:r>
        </a:p>
      </dgm:t>
    </dgm:pt>
    <dgm:pt modelId="{317709C6-9FD6-C246-A294-4A0D3EB6288D}" type="parTrans" cxnId="{DF84FFBB-A230-154C-B7D6-A93ACD573C7B}">
      <dgm:prSet/>
      <dgm:spPr/>
      <dgm:t>
        <a:bodyPr/>
        <a:lstStyle/>
        <a:p>
          <a:endParaRPr lang="en-US"/>
        </a:p>
      </dgm:t>
    </dgm:pt>
    <dgm:pt modelId="{45F4E1C6-1607-6F4B-94C9-EEC3081E34C2}" type="sibTrans" cxnId="{DF84FFBB-A230-154C-B7D6-A93ACD573C7B}">
      <dgm:prSet/>
      <dgm:spPr/>
      <dgm:t>
        <a:bodyPr/>
        <a:lstStyle/>
        <a:p>
          <a:endParaRPr lang="en-US"/>
        </a:p>
      </dgm:t>
    </dgm:pt>
    <dgm:pt modelId="{B4E69D0B-E7AF-3D48-A0A2-BB6E885F2564}">
      <dgm:prSet phldrT="[Text]" custT="1"/>
      <dgm:spPr/>
      <dgm:t>
        <a:bodyPr/>
        <a:lstStyle/>
        <a:p>
          <a:r>
            <a:rPr lang="en-US" sz="1800">
              <a:solidFill>
                <a:schemeClr val="tx2"/>
              </a:solidFill>
            </a:rPr>
            <a:t>Examples</a:t>
          </a:r>
        </a:p>
      </dgm:t>
    </dgm:pt>
    <dgm:pt modelId="{3E8A73CC-DFBC-C941-B7B1-FCAB292D0A30}" type="parTrans" cxnId="{98D334E8-187E-7F47-BE77-8287DB1A5827}">
      <dgm:prSet/>
      <dgm:spPr/>
      <dgm:t>
        <a:bodyPr/>
        <a:lstStyle/>
        <a:p>
          <a:endParaRPr lang="en-US"/>
        </a:p>
      </dgm:t>
    </dgm:pt>
    <dgm:pt modelId="{4A9CF2E2-AEB2-2346-B4B0-A19F254D7168}" type="sibTrans" cxnId="{98D334E8-187E-7F47-BE77-8287DB1A5827}">
      <dgm:prSet/>
      <dgm:spPr/>
      <dgm:t>
        <a:bodyPr/>
        <a:lstStyle/>
        <a:p>
          <a:endParaRPr lang="en-US"/>
        </a:p>
      </dgm:t>
    </dgm:pt>
    <dgm:pt modelId="{F75449AB-8B3B-1D46-8FBE-13C4C2FF43E3}">
      <dgm:prSet phldrT="[Text]" custT="1"/>
      <dgm:spPr/>
      <dgm:t>
        <a:bodyPr/>
        <a:lstStyle/>
        <a:p>
          <a:pPr algn="l"/>
          <a:r>
            <a:rPr lang="en-US" sz="1400" i="1"/>
            <a:t>“What did you do to protect yourself?”</a:t>
          </a:r>
        </a:p>
      </dgm:t>
    </dgm:pt>
    <dgm:pt modelId="{B1BE05D2-355D-7840-86B7-44FAC6524551}" type="parTrans" cxnId="{9DBE593D-95ED-AE47-8BF6-2895C3D3068E}">
      <dgm:prSet/>
      <dgm:spPr/>
      <dgm:t>
        <a:bodyPr/>
        <a:lstStyle/>
        <a:p>
          <a:endParaRPr lang="en-US"/>
        </a:p>
      </dgm:t>
    </dgm:pt>
    <dgm:pt modelId="{3370DE12-1303-144C-8799-9A0E06B749B7}" type="sibTrans" cxnId="{9DBE593D-95ED-AE47-8BF6-2895C3D3068E}">
      <dgm:prSet/>
      <dgm:spPr/>
      <dgm:t>
        <a:bodyPr/>
        <a:lstStyle/>
        <a:p>
          <a:endParaRPr lang="en-US"/>
        </a:p>
      </dgm:t>
    </dgm:pt>
    <dgm:pt modelId="{08B295C4-B5FE-FA4F-9BEB-48FE004E6583}">
      <dgm:prSet phldrT="[Text]" custT="1"/>
      <dgm:spPr/>
      <dgm:t>
        <a:bodyPr/>
        <a:lstStyle/>
        <a:p>
          <a:pPr algn="l"/>
          <a:r>
            <a:rPr lang="en-US" sz="1400" i="1"/>
            <a:t>“What made it hard to come see me?”</a:t>
          </a:r>
        </a:p>
      </dgm:t>
    </dgm:pt>
    <dgm:pt modelId="{28C4421D-381A-6B41-B0BC-081D324718AD}" type="parTrans" cxnId="{0415608C-FF49-2345-B525-F23CCD7E17A7}">
      <dgm:prSet/>
      <dgm:spPr/>
      <dgm:t>
        <a:bodyPr/>
        <a:lstStyle/>
        <a:p>
          <a:endParaRPr lang="en-US"/>
        </a:p>
      </dgm:t>
    </dgm:pt>
    <dgm:pt modelId="{7C087EA3-ED1B-2D4B-BA4D-4A7B0020B8D7}" type="sibTrans" cxnId="{0415608C-FF49-2345-B525-F23CCD7E17A7}">
      <dgm:prSet/>
      <dgm:spPr/>
      <dgm:t>
        <a:bodyPr/>
        <a:lstStyle/>
        <a:p>
          <a:endParaRPr lang="en-US"/>
        </a:p>
      </dgm:t>
    </dgm:pt>
    <dgm:pt modelId="{70890773-CC46-464C-B480-31A86B27A6F5}">
      <dgm:prSet custT="1"/>
      <dgm:spPr/>
      <dgm:t>
        <a:bodyPr/>
        <a:lstStyle/>
        <a:p>
          <a:pPr algn="l"/>
          <a:r>
            <a:rPr lang="en-US" sz="1600" b="1" u="sng"/>
            <a:t>Reflecting behavior</a:t>
          </a:r>
          <a:endParaRPr lang="en-US" sz="1600" u="sng"/>
        </a:p>
      </dgm:t>
    </dgm:pt>
    <dgm:pt modelId="{59CC6205-6E0C-C049-9591-8091FB40AB8C}" type="parTrans" cxnId="{4B177574-F57F-C04E-BB2C-38FE68C11CB7}">
      <dgm:prSet/>
      <dgm:spPr/>
      <dgm:t>
        <a:bodyPr/>
        <a:lstStyle/>
        <a:p>
          <a:endParaRPr lang="en-US"/>
        </a:p>
      </dgm:t>
    </dgm:pt>
    <dgm:pt modelId="{067EB4A8-F6E6-1045-BEC9-87155F477724}" type="sibTrans" cxnId="{4B177574-F57F-C04E-BB2C-38FE68C11CB7}">
      <dgm:prSet/>
      <dgm:spPr/>
      <dgm:t>
        <a:bodyPr/>
        <a:lstStyle/>
        <a:p>
          <a:endParaRPr lang="en-US"/>
        </a:p>
      </dgm:t>
    </dgm:pt>
    <dgm:pt modelId="{AD31FF5C-6D43-8C4C-9FD6-5D19BD5949E2}">
      <dgm:prSet custT="1"/>
      <dgm:spPr/>
      <dgm:t>
        <a:bodyPr/>
        <a:lstStyle/>
        <a:p>
          <a:r>
            <a:rPr lang="en-US" sz="1600"/>
            <a:t>(repeat the peer’s words)</a:t>
          </a:r>
        </a:p>
      </dgm:t>
    </dgm:pt>
    <dgm:pt modelId="{10074940-99E7-6246-A1E2-C7B480DB9466}" type="parTrans" cxnId="{4E482E4A-258E-5E4F-A30F-4FAB1B57525D}">
      <dgm:prSet/>
      <dgm:spPr/>
      <dgm:t>
        <a:bodyPr/>
        <a:lstStyle/>
        <a:p>
          <a:endParaRPr lang="en-US"/>
        </a:p>
      </dgm:t>
    </dgm:pt>
    <dgm:pt modelId="{6BE59E5B-935D-2B40-B942-715E6AC3E8A1}" type="sibTrans" cxnId="{4E482E4A-258E-5E4F-A30F-4FAB1B57525D}">
      <dgm:prSet/>
      <dgm:spPr/>
      <dgm:t>
        <a:bodyPr/>
        <a:lstStyle/>
        <a:p>
          <a:endParaRPr lang="en-US"/>
        </a:p>
      </dgm:t>
    </dgm:pt>
    <dgm:pt modelId="{C82916DB-109D-E146-AAB6-2B21EC67A437}">
      <dgm:prSet custT="1"/>
      <dgm:spPr/>
      <dgm:t>
        <a:bodyPr/>
        <a:lstStyle/>
        <a:p>
          <a:r>
            <a:rPr lang="en-US" sz="1600"/>
            <a:t>(reflect what the peer might be feeling)</a:t>
          </a:r>
        </a:p>
      </dgm:t>
    </dgm:pt>
    <dgm:pt modelId="{5C54C791-0642-DE46-A969-B135470764AD}" type="parTrans" cxnId="{70B041A2-28BF-3F40-AE57-9673A1B31A2C}">
      <dgm:prSet/>
      <dgm:spPr/>
      <dgm:t>
        <a:bodyPr/>
        <a:lstStyle/>
        <a:p>
          <a:endParaRPr lang="en-US"/>
        </a:p>
      </dgm:t>
    </dgm:pt>
    <dgm:pt modelId="{D4AF29F0-8F7D-E248-AAB6-C6BB953F0A99}" type="sibTrans" cxnId="{70B041A2-28BF-3F40-AE57-9673A1B31A2C}">
      <dgm:prSet/>
      <dgm:spPr/>
      <dgm:t>
        <a:bodyPr/>
        <a:lstStyle/>
        <a:p>
          <a:endParaRPr lang="en-US"/>
        </a:p>
      </dgm:t>
    </dgm:pt>
    <dgm:pt modelId="{D1A236A3-54AE-0C45-BCF2-D5C066356018}">
      <dgm:prSet custT="1"/>
      <dgm:spPr/>
      <dgm:t>
        <a:bodyPr/>
        <a:lstStyle/>
        <a:p>
          <a:r>
            <a:rPr lang="en-US" sz="1600"/>
            <a:t>(state observation about peer’s behavior)</a:t>
          </a:r>
        </a:p>
      </dgm:t>
    </dgm:pt>
    <dgm:pt modelId="{53B6F08D-CE04-854B-AC37-DBF411AAF295}" type="parTrans" cxnId="{232DFE7D-FFF9-3B4B-AD7E-631559C54B6F}">
      <dgm:prSet/>
      <dgm:spPr/>
      <dgm:t>
        <a:bodyPr/>
        <a:lstStyle/>
        <a:p>
          <a:endParaRPr lang="en-US"/>
        </a:p>
      </dgm:t>
    </dgm:pt>
    <dgm:pt modelId="{A1249403-578D-4249-AF1B-EA8E96983BA3}" type="sibTrans" cxnId="{232DFE7D-FFF9-3B4B-AD7E-631559C54B6F}">
      <dgm:prSet/>
      <dgm:spPr/>
      <dgm:t>
        <a:bodyPr/>
        <a:lstStyle/>
        <a:p>
          <a:endParaRPr lang="en-US"/>
        </a:p>
      </dgm:t>
    </dgm:pt>
    <dgm:pt modelId="{E08327B5-93FE-9945-9568-AB772FA031E3}">
      <dgm:prSet custT="1"/>
      <dgm:spPr/>
      <dgm:t>
        <a:bodyPr/>
        <a:lstStyle/>
        <a:p>
          <a:pPr algn="l"/>
          <a:r>
            <a:rPr lang="en-US" sz="1400" i="1"/>
            <a:t>“I noticed you just _____.” </a:t>
          </a:r>
          <a:r>
            <a:rPr lang="en-US" sz="1400" i="0"/>
            <a:t>–OR- </a:t>
          </a:r>
          <a:r>
            <a:rPr lang="en-US" sz="1400" i="1"/>
            <a:t>“What are you thinking?” –OR- “What are you feeling right now?”</a:t>
          </a:r>
          <a:endParaRPr lang="en-US" sz="1400">
            <a:solidFill>
              <a:schemeClr val="tx2"/>
            </a:solidFill>
          </a:endParaRPr>
        </a:p>
      </dgm:t>
    </dgm:pt>
    <dgm:pt modelId="{8BEC7FBA-9D4C-0745-9CF8-DC21855C5EAC}" type="parTrans" cxnId="{E87E3C72-A0CE-0449-8E57-7780CA21F4DA}">
      <dgm:prSet/>
      <dgm:spPr/>
      <dgm:t>
        <a:bodyPr/>
        <a:lstStyle/>
        <a:p>
          <a:endParaRPr lang="en-US"/>
        </a:p>
      </dgm:t>
    </dgm:pt>
    <dgm:pt modelId="{4553E70D-88E0-D148-8557-8B3638A82889}" type="sibTrans" cxnId="{E87E3C72-A0CE-0449-8E57-7780CA21F4DA}">
      <dgm:prSet/>
      <dgm:spPr/>
      <dgm:t>
        <a:bodyPr/>
        <a:lstStyle/>
        <a:p>
          <a:endParaRPr lang="en-US"/>
        </a:p>
      </dgm:t>
    </dgm:pt>
    <dgm:pt modelId="{3B4BD290-1002-CF45-B6E2-4C21A7312FDD}">
      <dgm:prSet custT="1"/>
      <dgm:spPr/>
      <dgm:t>
        <a:bodyPr/>
        <a:lstStyle/>
        <a:p>
          <a:pPr algn="l"/>
          <a:r>
            <a:rPr lang="en-US" sz="1400" b="1" u="sng"/>
            <a:t>Amplified reflection</a:t>
          </a:r>
          <a:endParaRPr lang="en-US" sz="1400" u="sng"/>
        </a:p>
      </dgm:t>
    </dgm:pt>
    <dgm:pt modelId="{771B266B-52AE-E944-A2FE-9A4FB1390F42}" type="parTrans" cxnId="{672AA157-674A-DB4C-80B3-C4331F72828E}">
      <dgm:prSet/>
      <dgm:spPr/>
      <dgm:t>
        <a:bodyPr/>
        <a:lstStyle/>
        <a:p>
          <a:endParaRPr lang="en-US"/>
        </a:p>
      </dgm:t>
    </dgm:pt>
    <dgm:pt modelId="{1FC9C60B-1D85-6B42-A02E-38CC1EE1DBB0}" type="sibTrans" cxnId="{672AA157-674A-DB4C-80B3-C4331F72828E}">
      <dgm:prSet/>
      <dgm:spPr/>
      <dgm:t>
        <a:bodyPr/>
        <a:lstStyle/>
        <a:p>
          <a:endParaRPr lang="en-US"/>
        </a:p>
      </dgm:t>
    </dgm:pt>
    <dgm:pt modelId="{3A7A7263-F780-F942-91EC-B64B9A1391AE}">
      <dgm:prSet custT="1"/>
      <dgm:spPr/>
      <dgm:t>
        <a:bodyPr/>
        <a:lstStyle/>
        <a:p>
          <a:r>
            <a:rPr lang="en-US" sz="1400"/>
            <a:t>(rephrase the peer’s words - exaggerated)</a:t>
          </a:r>
        </a:p>
      </dgm:t>
    </dgm:pt>
    <dgm:pt modelId="{3F503686-74BE-C44F-A82C-14C30947F8F1}" type="parTrans" cxnId="{F59179D2-6773-B942-B574-708FF5FC1246}">
      <dgm:prSet/>
      <dgm:spPr/>
      <dgm:t>
        <a:bodyPr/>
        <a:lstStyle/>
        <a:p>
          <a:endParaRPr lang="en-US"/>
        </a:p>
      </dgm:t>
    </dgm:pt>
    <dgm:pt modelId="{92207ED8-0238-7D4E-9AC5-4417EF00A030}" type="sibTrans" cxnId="{F59179D2-6773-B942-B574-708FF5FC1246}">
      <dgm:prSet/>
      <dgm:spPr/>
      <dgm:t>
        <a:bodyPr/>
        <a:lstStyle/>
        <a:p>
          <a:endParaRPr lang="en-US"/>
        </a:p>
      </dgm:t>
    </dgm:pt>
    <dgm:pt modelId="{DA1C25BC-7E94-4C41-8463-18F6211BA13C}">
      <dgm:prSet custT="1"/>
      <dgm:spPr/>
      <dgm:t>
        <a:bodyPr/>
        <a:lstStyle/>
        <a:p>
          <a:r>
            <a:rPr lang="en-US" sz="1400"/>
            <a:t>(peer’s words + note ambivalence – point out discrepancy)</a:t>
          </a:r>
        </a:p>
      </dgm:t>
    </dgm:pt>
    <dgm:pt modelId="{8269FFB5-A953-0146-BCCE-973527724CF8}" type="parTrans" cxnId="{FFF25A5B-7E07-064C-80CB-1CC487E49D64}">
      <dgm:prSet/>
      <dgm:spPr/>
      <dgm:t>
        <a:bodyPr/>
        <a:lstStyle/>
        <a:p>
          <a:endParaRPr lang="en-US"/>
        </a:p>
      </dgm:t>
    </dgm:pt>
    <dgm:pt modelId="{0DA9536A-2412-234F-AD12-F518D3593197}" type="sibTrans" cxnId="{FFF25A5B-7E07-064C-80CB-1CC487E49D64}">
      <dgm:prSet/>
      <dgm:spPr/>
      <dgm:t>
        <a:bodyPr/>
        <a:lstStyle/>
        <a:p>
          <a:endParaRPr lang="en-US"/>
        </a:p>
      </dgm:t>
    </dgm:pt>
    <dgm:pt modelId="{D6A9F1B6-E4F5-5145-939E-B8F339B57809}">
      <dgm:prSet custT="1"/>
      <dgm:spPr/>
      <dgm:t>
        <a:bodyPr/>
        <a:lstStyle/>
        <a:p>
          <a:pPr algn="l"/>
          <a:r>
            <a:rPr lang="en-US" sz="1400" b="1" u="sng"/>
            <a:t>Rolling with ambivalence</a:t>
          </a:r>
        </a:p>
      </dgm:t>
    </dgm:pt>
    <dgm:pt modelId="{654A6FE3-95A2-6A47-B86D-ACBD551C3592}" type="parTrans" cxnId="{18B711C2-1295-E247-BAC9-2EF7D3AE9FB1}">
      <dgm:prSet/>
      <dgm:spPr/>
      <dgm:t>
        <a:bodyPr/>
        <a:lstStyle/>
        <a:p>
          <a:endParaRPr lang="en-US"/>
        </a:p>
      </dgm:t>
    </dgm:pt>
    <dgm:pt modelId="{590CA68A-705B-D845-89C4-047EEF669F0C}" type="sibTrans" cxnId="{18B711C2-1295-E247-BAC9-2EF7D3AE9FB1}">
      <dgm:prSet/>
      <dgm:spPr/>
      <dgm:t>
        <a:bodyPr/>
        <a:lstStyle/>
        <a:p>
          <a:endParaRPr lang="en-US"/>
        </a:p>
      </dgm:t>
    </dgm:pt>
    <dgm:pt modelId="{CDED0A32-840E-9144-898A-0CC4A3967B93}">
      <dgm:prSet custT="1"/>
      <dgm:spPr/>
      <dgm:t>
        <a:bodyPr/>
        <a:lstStyle/>
        <a:p>
          <a:pPr algn="l"/>
          <a:r>
            <a:rPr lang="en-US" sz="1400" b="1" u="sng"/>
            <a:t>Double-sided reflection </a:t>
          </a:r>
          <a:endParaRPr lang="en-US" sz="1400" u="sng"/>
        </a:p>
      </dgm:t>
    </dgm:pt>
    <dgm:pt modelId="{55C58ECA-DD81-C948-9D56-4C0B8694AA0E}" type="sibTrans" cxnId="{BAF22872-2862-C44E-B493-C69D757CAE7A}">
      <dgm:prSet/>
      <dgm:spPr/>
      <dgm:t>
        <a:bodyPr/>
        <a:lstStyle/>
        <a:p>
          <a:endParaRPr lang="en-US"/>
        </a:p>
      </dgm:t>
    </dgm:pt>
    <dgm:pt modelId="{41A5793D-68F1-BD4D-8442-9F3486AE3E58}" type="parTrans" cxnId="{BAF22872-2862-C44E-B493-C69D757CAE7A}">
      <dgm:prSet/>
      <dgm:spPr/>
      <dgm:t>
        <a:bodyPr/>
        <a:lstStyle/>
        <a:p>
          <a:endParaRPr lang="en-US"/>
        </a:p>
      </dgm:t>
    </dgm:pt>
    <dgm:pt modelId="{C7898AC6-12A2-F344-8180-63CF4582B2C8}">
      <dgm:prSet custT="1"/>
      <dgm:spPr/>
      <dgm:t>
        <a:bodyPr/>
        <a:lstStyle/>
        <a:p>
          <a:pPr algn="l"/>
          <a:r>
            <a:rPr lang="en-US" sz="1400" b="1" u="sng"/>
            <a:t>Shifting Focus</a:t>
          </a:r>
        </a:p>
      </dgm:t>
    </dgm:pt>
    <dgm:pt modelId="{3D20C609-CC90-6E4D-85A0-2DB0026AB0F5}" type="sibTrans" cxnId="{2B33072B-75E3-D049-B656-A81BC03FDF91}">
      <dgm:prSet/>
      <dgm:spPr/>
      <dgm:t>
        <a:bodyPr/>
        <a:lstStyle/>
        <a:p>
          <a:endParaRPr lang="en-US"/>
        </a:p>
      </dgm:t>
    </dgm:pt>
    <dgm:pt modelId="{4F3FD6A2-A024-6545-A2B1-B3A2342D9471}" type="parTrans" cxnId="{2B33072B-75E3-D049-B656-A81BC03FDF91}">
      <dgm:prSet/>
      <dgm:spPr/>
      <dgm:t>
        <a:bodyPr/>
        <a:lstStyle/>
        <a:p>
          <a:endParaRPr lang="en-US"/>
        </a:p>
      </dgm:t>
    </dgm:pt>
    <dgm:pt modelId="{279BA9BC-9D9A-4040-B389-1DD1925BCB85}">
      <dgm:prSet custT="1"/>
      <dgm:spPr/>
      <dgm:t>
        <a:bodyPr/>
        <a:lstStyle/>
        <a:p>
          <a:r>
            <a:rPr lang="en-US" sz="1400"/>
            <a:t>(going back to something else or changing the direction)</a:t>
          </a:r>
        </a:p>
      </dgm:t>
    </dgm:pt>
    <dgm:pt modelId="{ED6E54A5-68F1-014F-BFDF-DACC0F6B0FBA}" type="parTrans" cxnId="{72B5BD3C-3C76-084B-B89C-0366B88FC325}">
      <dgm:prSet/>
      <dgm:spPr/>
      <dgm:t>
        <a:bodyPr/>
        <a:lstStyle/>
        <a:p>
          <a:endParaRPr lang="en-US"/>
        </a:p>
      </dgm:t>
    </dgm:pt>
    <dgm:pt modelId="{E92937DE-BB3B-1244-88E8-F737794D7FCF}" type="sibTrans" cxnId="{72B5BD3C-3C76-084B-B89C-0366B88FC325}">
      <dgm:prSet/>
      <dgm:spPr/>
      <dgm:t>
        <a:bodyPr/>
        <a:lstStyle/>
        <a:p>
          <a:endParaRPr lang="en-US"/>
        </a:p>
      </dgm:t>
    </dgm:pt>
    <dgm:pt modelId="{F736B9C4-9FCD-4C41-BC74-A79249B0B805}">
      <dgm:prSet custT="1"/>
      <dgm:spPr/>
      <dgm:t>
        <a:bodyPr/>
        <a:lstStyle/>
        <a:p>
          <a:r>
            <a:rPr lang="en-US" sz="1400"/>
            <a:t>(accept the peer’s perception)</a:t>
          </a:r>
        </a:p>
      </dgm:t>
    </dgm:pt>
    <dgm:pt modelId="{FC346A19-71E6-4A42-B69E-57B62341618A}" type="parTrans" cxnId="{BA3FF66B-47D6-2A49-83F0-3521A3174CBD}">
      <dgm:prSet/>
      <dgm:spPr/>
      <dgm:t>
        <a:bodyPr/>
        <a:lstStyle/>
        <a:p>
          <a:endParaRPr lang="en-US"/>
        </a:p>
      </dgm:t>
    </dgm:pt>
    <dgm:pt modelId="{67FE3983-8A95-5645-B67E-1CCF6ADD123C}" type="sibTrans" cxnId="{BA3FF66B-47D6-2A49-83F0-3521A3174CBD}">
      <dgm:prSet/>
      <dgm:spPr/>
      <dgm:t>
        <a:bodyPr/>
        <a:lstStyle/>
        <a:p>
          <a:endParaRPr lang="en-US"/>
        </a:p>
      </dgm:t>
    </dgm:pt>
    <dgm:pt modelId="{D583026A-2EC1-EC4B-BF0E-1F72FEEC0AC0}">
      <dgm:prSet custT="1"/>
      <dgm:spPr/>
      <dgm:t>
        <a:bodyPr/>
        <a:lstStyle/>
        <a:p>
          <a:pPr algn="l"/>
          <a:r>
            <a:rPr lang="en-US" sz="1400" b="1" u="sng"/>
            <a:t>Reframing</a:t>
          </a:r>
        </a:p>
      </dgm:t>
    </dgm:pt>
    <dgm:pt modelId="{699F544F-B14F-A14C-8C09-7E966FCB9114}" type="parTrans" cxnId="{F1D93B3D-43C3-A642-BE60-55C7DDB70DF0}">
      <dgm:prSet/>
      <dgm:spPr/>
      <dgm:t>
        <a:bodyPr/>
        <a:lstStyle/>
        <a:p>
          <a:endParaRPr lang="en-US"/>
        </a:p>
      </dgm:t>
    </dgm:pt>
    <dgm:pt modelId="{559464B3-3DF6-9045-B200-A4BD5027AD58}" type="sibTrans" cxnId="{F1D93B3D-43C3-A642-BE60-55C7DDB70DF0}">
      <dgm:prSet/>
      <dgm:spPr/>
      <dgm:t>
        <a:bodyPr/>
        <a:lstStyle/>
        <a:p>
          <a:endParaRPr lang="en-US"/>
        </a:p>
      </dgm:t>
    </dgm:pt>
    <dgm:pt modelId="{3E08118B-9A8D-254E-9BFB-53C084536CB0}">
      <dgm:prSet custT="1"/>
      <dgm:spPr/>
      <dgm:t>
        <a:bodyPr/>
        <a:lstStyle/>
        <a:p>
          <a:r>
            <a:rPr lang="en-US" sz="1400"/>
            <a:t>(invite peer to examine their perception in a new way)</a:t>
          </a:r>
        </a:p>
      </dgm:t>
    </dgm:pt>
    <dgm:pt modelId="{7F82F93C-CDA7-4A45-A7F5-136D9F578205}" type="parTrans" cxnId="{7B20D5FF-7E87-4147-95B1-90923C2A9797}">
      <dgm:prSet/>
      <dgm:spPr/>
      <dgm:t>
        <a:bodyPr/>
        <a:lstStyle/>
        <a:p>
          <a:endParaRPr lang="en-US"/>
        </a:p>
      </dgm:t>
    </dgm:pt>
    <dgm:pt modelId="{A72CD1D8-62AF-2B45-A48E-E3C862B279E5}" type="sibTrans" cxnId="{7B20D5FF-7E87-4147-95B1-90923C2A9797}">
      <dgm:prSet/>
      <dgm:spPr/>
      <dgm:t>
        <a:bodyPr/>
        <a:lstStyle/>
        <a:p>
          <a:endParaRPr lang="en-US"/>
        </a:p>
      </dgm:t>
    </dgm:pt>
    <dgm:pt modelId="{9A7CF627-D036-9340-BADB-350DD8D11A23}" type="pres">
      <dgm:prSet presAssocID="{390C0B12-ADFF-4748-8187-5CA7E865E18E}" presName="diagram" presStyleCnt="0">
        <dgm:presLayoutVars>
          <dgm:chPref val="1"/>
          <dgm:dir/>
          <dgm:animOne val="branch"/>
          <dgm:animLvl val="lvl"/>
          <dgm:resizeHandles/>
        </dgm:presLayoutVars>
      </dgm:prSet>
      <dgm:spPr/>
    </dgm:pt>
    <dgm:pt modelId="{C4A005D6-A918-3342-A9C8-F3234C5AAA93}" type="pres">
      <dgm:prSet presAssocID="{CA428308-8681-8348-8EFD-5417B362BF74}" presName="root" presStyleCnt="0"/>
      <dgm:spPr/>
    </dgm:pt>
    <dgm:pt modelId="{045AF5A7-FC85-C945-857A-822AE8D0049C}" type="pres">
      <dgm:prSet presAssocID="{CA428308-8681-8348-8EFD-5417B362BF74}" presName="rootComposite" presStyleCnt="0"/>
      <dgm:spPr/>
    </dgm:pt>
    <dgm:pt modelId="{5B44F12B-1847-D044-B386-655E43699B6E}" type="pres">
      <dgm:prSet presAssocID="{CA428308-8681-8348-8EFD-5417B362BF74}" presName="rootText" presStyleLbl="node1" presStyleIdx="0" presStyleCnt="2" custScaleX="282450" custScaleY="73668" custLinFactNeighborX="1000" custLinFactNeighborY="3906"/>
      <dgm:spPr/>
    </dgm:pt>
    <dgm:pt modelId="{EB29093E-470F-6B4F-A8C4-C95C0B4B0E94}" type="pres">
      <dgm:prSet presAssocID="{CA428308-8681-8348-8EFD-5417B362BF74}" presName="rootConnector" presStyleLbl="node1" presStyleIdx="0" presStyleCnt="2"/>
      <dgm:spPr/>
    </dgm:pt>
    <dgm:pt modelId="{693CB243-EE59-2243-9D46-CA3594E59D57}" type="pres">
      <dgm:prSet presAssocID="{CA428308-8681-8348-8EFD-5417B362BF74}" presName="childShape" presStyleCnt="0"/>
      <dgm:spPr/>
    </dgm:pt>
    <dgm:pt modelId="{3D69A578-6636-3B4C-A503-F383314F7682}" type="pres">
      <dgm:prSet presAssocID="{8EF6C3BE-BC63-FA42-B5C0-0D1C1E7FB780}" presName="Name13" presStyleLbl="parChTrans1D2" presStyleIdx="0" presStyleCnt="11"/>
      <dgm:spPr/>
    </dgm:pt>
    <dgm:pt modelId="{9EB2EF6F-21A2-FC4A-9653-5F298A5ABEA5}" type="pres">
      <dgm:prSet presAssocID="{BA07BF81-B148-DB46-8E75-CE19C7788146}" presName="childText" presStyleLbl="bgAcc1" presStyleIdx="0" presStyleCnt="11" custScaleX="357228" custScaleY="73067">
        <dgm:presLayoutVars>
          <dgm:bulletEnabled val="1"/>
        </dgm:presLayoutVars>
      </dgm:prSet>
      <dgm:spPr/>
    </dgm:pt>
    <dgm:pt modelId="{F314EFF9-2E06-0449-991B-72CB77423BDD}" type="pres">
      <dgm:prSet presAssocID="{317709C6-9FD6-C246-A294-4A0D3EB6288D}" presName="Name13" presStyleLbl="parChTrans1D2" presStyleIdx="1" presStyleCnt="11"/>
      <dgm:spPr/>
    </dgm:pt>
    <dgm:pt modelId="{86D536AA-CF7C-FB49-9F53-2C92DD9AA443}" type="pres">
      <dgm:prSet presAssocID="{A9F6485C-A051-E344-89AC-6B0B48D6F549}" presName="childText" presStyleLbl="bgAcc1" presStyleIdx="1" presStyleCnt="11" custScaleX="367383" custScaleY="73486" custLinFactNeighborX="1131" custLinFactNeighborY="-12662">
        <dgm:presLayoutVars>
          <dgm:bulletEnabled val="1"/>
        </dgm:presLayoutVars>
      </dgm:prSet>
      <dgm:spPr/>
    </dgm:pt>
    <dgm:pt modelId="{C820797A-57EF-984F-8035-D41ADE09A1DF}" type="pres">
      <dgm:prSet presAssocID="{59CC6205-6E0C-C049-9591-8091FB40AB8C}" presName="Name13" presStyleLbl="parChTrans1D2" presStyleIdx="2" presStyleCnt="11"/>
      <dgm:spPr/>
    </dgm:pt>
    <dgm:pt modelId="{B224D9CC-EFC4-9542-B341-6D60687836B9}" type="pres">
      <dgm:prSet presAssocID="{70890773-CC46-464C-B480-31A86B27A6F5}" presName="childText" presStyleLbl="bgAcc1" presStyleIdx="2" presStyleCnt="11" custScaleX="369166" custScaleY="76134" custLinFactNeighborX="502" custLinFactNeighborY="-23488">
        <dgm:presLayoutVars>
          <dgm:bulletEnabled val="1"/>
        </dgm:presLayoutVars>
      </dgm:prSet>
      <dgm:spPr/>
    </dgm:pt>
    <dgm:pt modelId="{D0F8508C-ECFD-1246-BE4E-91D0526F0CB8}" type="pres">
      <dgm:prSet presAssocID="{771B266B-52AE-E944-A2FE-9A4FB1390F42}" presName="Name13" presStyleLbl="parChTrans1D2" presStyleIdx="3" presStyleCnt="11"/>
      <dgm:spPr/>
    </dgm:pt>
    <dgm:pt modelId="{C51A7222-DD6D-E945-9762-7585CD5E886F}" type="pres">
      <dgm:prSet presAssocID="{3B4BD290-1002-CF45-B6E2-4C21A7312FDD}" presName="childText" presStyleLbl="bgAcc1" presStyleIdx="3" presStyleCnt="11" custScaleX="342208" custScaleY="72021" custLinFactNeighborX="-1350" custLinFactNeighborY="-14020">
        <dgm:presLayoutVars>
          <dgm:bulletEnabled val="1"/>
        </dgm:presLayoutVars>
      </dgm:prSet>
      <dgm:spPr/>
    </dgm:pt>
    <dgm:pt modelId="{DC70DA41-F7A3-CB45-AA6A-C807ED017BDE}" type="pres">
      <dgm:prSet presAssocID="{41A5793D-68F1-BD4D-8442-9F3486AE3E58}" presName="Name13" presStyleLbl="parChTrans1D2" presStyleIdx="4" presStyleCnt="11"/>
      <dgm:spPr/>
    </dgm:pt>
    <dgm:pt modelId="{585E2C17-2DDD-3D48-BD4A-B8F6E10B2347}" type="pres">
      <dgm:prSet presAssocID="{CDED0A32-840E-9144-898A-0CC4A3967B93}" presName="childText" presStyleLbl="bgAcc1" presStyleIdx="4" presStyleCnt="11" custScaleX="431078" custScaleY="68558" custLinFactNeighborX="-811" custLinFactNeighborY="-14080">
        <dgm:presLayoutVars>
          <dgm:bulletEnabled val="1"/>
        </dgm:presLayoutVars>
      </dgm:prSet>
      <dgm:spPr/>
    </dgm:pt>
    <dgm:pt modelId="{0CDA37B3-A036-C540-85EC-6AAFC7D8E851}" type="pres">
      <dgm:prSet presAssocID="{4F3FD6A2-A024-6545-A2B1-B3A2342D9471}" presName="Name13" presStyleLbl="parChTrans1D2" presStyleIdx="5" presStyleCnt="11"/>
      <dgm:spPr/>
    </dgm:pt>
    <dgm:pt modelId="{C26A4F26-594A-7647-BE5F-9648A99AA8B4}" type="pres">
      <dgm:prSet presAssocID="{C7898AC6-12A2-F344-8180-63CF4582B2C8}" presName="childText" presStyleLbl="bgAcc1" presStyleIdx="5" presStyleCnt="11" custScaleX="436050" custScaleY="69215" custLinFactNeighborX="-187" custLinFactNeighborY="-18733">
        <dgm:presLayoutVars>
          <dgm:bulletEnabled val="1"/>
        </dgm:presLayoutVars>
      </dgm:prSet>
      <dgm:spPr/>
    </dgm:pt>
    <dgm:pt modelId="{30A8CABF-B5BC-EE49-A1EC-A056C33CA727}" type="pres">
      <dgm:prSet presAssocID="{654A6FE3-95A2-6A47-B86D-ACBD551C3592}" presName="Name13" presStyleLbl="parChTrans1D2" presStyleIdx="6" presStyleCnt="11"/>
      <dgm:spPr/>
    </dgm:pt>
    <dgm:pt modelId="{60E13B18-37E7-E248-A332-0BBB0E0CFA9B}" type="pres">
      <dgm:prSet presAssocID="{D6A9F1B6-E4F5-5145-939E-B8F339B57809}" presName="childText" presStyleLbl="bgAcc1" presStyleIdx="6" presStyleCnt="11" custScaleX="266369" custScaleY="74763" custLinFactNeighborX="1343" custLinFactNeighborY="-23223">
        <dgm:presLayoutVars>
          <dgm:bulletEnabled val="1"/>
        </dgm:presLayoutVars>
      </dgm:prSet>
      <dgm:spPr/>
    </dgm:pt>
    <dgm:pt modelId="{CB177D89-07ED-1E4F-8B64-6FFF29E54847}" type="pres">
      <dgm:prSet presAssocID="{699F544F-B14F-A14C-8C09-7E966FCB9114}" presName="Name13" presStyleLbl="parChTrans1D2" presStyleIdx="7" presStyleCnt="11"/>
      <dgm:spPr/>
    </dgm:pt>
    <dgm:pt modelId="{7E64ED6C-8982-4A48-8EA7-8443FA1B7EA2}" type="pres">
      <dgm:prSet presAssocID="{D583026A-2EC1-EC4B-BF0E-1F72FEEC0AC0}" presName="childText" presStyleLbl="bgAcc1" presStyleIdx="7" presStyleCnt="11" custScaleX="410748" custScaleY="68954" custLinFactNeighborX="-2321" custLinFactNeighborY="-26001">
        <dgm:presLayoutVars>
          <dgm:bulletEnabled val="1"/>
        </dgm:presLayoutVars>
      </dgm:prSet>
      <dgm:spPr/>
    </dgm:pt>
    <dgm:pt modelId="{85A17631-9B90-4043-BFBD-930B2B0DB751}" type="pres">
      <dgm:prSet presAssocID="{B4E69D0B-E7AF-3D48-A0A2-BB6E885F2564}" presName="root" presStyleCnt="0"/>
      <dgm:spPr/>
    </dgm:pt>
    <dgm:pt modelId="{0797D191-4B01-A146-992B-574330A98EB7}" type="pres">
      <dgm:prSet presAssocID="{B4E69D0B-E7AF-3D48-A0A2-BB6E885F2564}" presName="rootComposite" presStyleCnt="0"/>
      <dgm:spPr/>
    </dgm:pt>
    <dgm:pt modelId="{885ADB6A-7DE5-B94A-ACAE-0C550D4D75A7}" type="pres">
      <dgm:prSet presAssocID="{B4E69D0B-E7AF-3D48-A0A2-BB6E885F2564}" presName="rootText" presStyleLbl="node1" presStyleIdx="1" presStyleCnt="2" custScaleX="221004" custScaleY="73668" custLinFactNeighborX="18484" custLinFactNeighborY="-1925"/>
      <dgm:spPr/>
    </dgm:pt>
    <dgm:pt modelId="{D865D8EF-3EE0-A449-8924-55282741BE8E}" type="pres">
      <dgm:prSet presAssocID="{B4E69D0B-E7AF-3D48-A0A2-BB6E885F2564}" presName="rootConnector" presStyleLbl="node1" presStyleIdx="1" presStyleCnt="2"/>
      <dgm:spPr/>
    </dgm:pt>
    <dgm:pt modelId="{15AF7F4F-C6D0-A44B-9F71-6E2F02BBADEC}" type="pres">
      <dgm:prSet presAssocID="{B4E69D0B-E7AF-3D48-A0A2-BB6E885F2564}" presName="childShape" presStyleCnt="0"/>
      <dgm:spPr/>
    </dgm:pt>
    <dgm:pt modelId="{1AAD51FC-B337-6E4D-AFEB-3A87917F2C16}" type="pres">
      <dgm:prSet presAssocID="{B1BE05D2-355D-7840-86B7-44FAC6524551}" presName="Name13" presStyleLbl="parChTrans1D2" presStyleIdx="8" presStyleCnt="11"/>
      <dgm:spPr/>
    </dgm:pt>
    <dgm:pt modelId="{0D80B5AC-2C5B-034A-9E2F-0BDACEBCFF06}" type="pres">
      <dgm:prSet presAssocID="{F75449AB-8B3B-1D46-8FBE-13C4C2FF43E3}" presName="childText" presStyleLbl="bgAcc1" presStyleIdx="8" presStyleCnt="11" custScaleX="299830" custScaleY="66636" custLinFactNeighborX="2971" custLinFactNeighborY="2187">
        <dgm:presLayoutVars>
          <dgm:bulletEnabled val="1"/>
        </dgm:presLayoutVars>
      </dgm:prSet>
      <dgm:spPr/>
    </dgm:pt>
    <dgm:pt modelId="{55DDCE1D-E9BD-E349-B10C-E897045449E7}" type="pres">
      <dgm:prSet presAssocID="{28C4421D-381A-6B41-B0BC-081D324718AD}" presName="Name13" presStyleLbl="parChTrans1D2" presStyleIdx="9" presStyleCnt="11"/>
      <dgm:spPr/>
    </dgm:pt>
    <dgm:pt modelId="{9CB96536-9DD6-5245-A236-9C3C4B0222CB}" type="pres">
      <dgm:prSet presAssocID="{08B295C4-B5FE-FA4F-9BEB-48FE004E6583}" presName="childText" presStyleLbl="bgAcc1" presStyleIdx="9" presStyleCnt="11" custScaleX="310732" custScaleY="76134" custLinFactNeighborX="3871" custLinFactNeighborY="-3736">
        <dgm:presLayoutVars>
          <dgm:bulletEnabled val="1"/>
        </dgm:presLayoutVars>
      </dgm:prSet>
      <dgm:spPr/>
    </dgm:pt>
    <dgm:pt modelId="{585BE37B-1D3A-2848-B6FF-E18B924370FD}" type="pres">
      <dgm:prSet presAssocID="{8BEC7FBA-9D4C-0745-9CF8-DC21855C5EAC}" presName="Name13" presStyleLbl="parChTrans1D2" presStyleIdx="10" presStyleCnt="11"/>
      <dgm:spPr/>
    </dgm:pt>
    <dgm:pt modelId="{9008215F-0279-3447-8878-4C7818C618D3}" type="pres">
      <dgm:prSet presAssocID="{E08327B5-93FE-9945-9568-AB772FA031E3}" presName="childText" presStyleLbl="bgAcc1" presStyleIdx="10" presStyleCnt="11" custScaleX="313029" custScaleY="100983" custLinFactNeighborX="1134" custLinFactNeighborY="-20205">
        <dgm:presLayoutVars>
          <dgm:bulletEnabled val="1"/>
        </dgm:presLayoutVars>
      </dgm:prSet>
      <dgm:spPr/>
    </dgm:pt>
  </dgm:ptLst>
  <dgm:cxnLst>
    <dgm:cxn modelId="{7C799005-7E6B-7949-AE0D-E1DAC6EC62EC}" type="presOf" srcId="{CA428308-8681-8348-8EFD-5417B362BF74}" destId="{5B44F12B-1847-D044-B386-655E43699B6E}" srcOrd="0" destOrd="0" presId="urn:microsoft.com/office/officeart/2005/8/layout/hierarchy3"/>
    <dgm:cxn modelId="{2E8BA50A-E76E-BE4E-AE16-65D9C3494BED}" type="presOf" srcId="{3E08118B-9A8D-254E-9BFB-53C084536CB0}" destId="{7E64ED6C-8982-4A48-8EA7-8443FA1B7EA2}" srcOrd="0" destOrd="1" presId="urn:microsoft.com/office/officeart/2005/8/layout/hierarchy3"/>
    <dgm:cxn modelId="{C3937C0F-077B-7F40-98E0-3D89A3FE247B}" type="presOf" srcId="{41A5793D-68F1-BD4D-8442-9F3486AE3E58}" destId="{DC70DA41-F7A3-CB45-AA6A-C807ED017BDE}" srcOrd="0" destOrd="0" presId="urn:microsoft.com/office/officeart/2005/8/layout/hierarchy3"/>
    <dgm:cxn modelId="{ACC42213-3973-DD48-A011-9F43F6509062}" type="presOf" srcId="{D1A236A3-54AE-0C45-BCF2-D5C066356018}" destId="{B224D9CC-EFC4-9542-B341-6D60687836B9}" srcOrd="0" destOrd="1" presId="urn:microsoft.com/office/officeart/2005/8/layout/hierarchy3"/>
    <dgm:cxn modelId="{F31D9315-AA4B-5B4A-B78A-91531560E2D2}" type="presOf" srcId="{F75449AB-8B3B-1D46-8FBE-13C4C2FF43E3}" destId="{0D80B5AC-2C5B-034A-9E2F-0BDACEBCFF06}" srcOrd="0" destOrd="0" presId="urn:microsoft.com/office/officeart/2005/8/layout/hierarchy3"/>
    <dgm:cxn modelId="{D5F49D1A-AC76-AE4E-9A2D-5DE5F64CB0CF}" type="presOf" srcId="{D6A9F1B6-E4F5-5145-939E-B8F339B57809}" destId="{60E13B18-37E7-E248-A332-0BBB0E0CFA9B}" srcOrd="0" destOrd="0" presId="urn:microsoft.com/office/officeart/2005/8/layout/hierarchy3"/>
    <dgm:cxn modelId="{11967520-7696-F94A-B239-D16E8FF8CC1E}" type="presOf" srcId="{771B266B-52AE-E944-A2FE-9A4FB1390F42}" destId="{D0F8508C-ECFD-1246-BE4E-91D0526F0CB8}" srcOrd="0" destOrd="0" presId="urn:microsoft.com/office/officeart/2005/8/layout/hierarchy3"/>
    <dgm:cxn modelId="{2B33072B-75E3-D049-B656-A81BC03FDF91}" srcId="{CA428308-8681-8348-8EFD-5417B362BF74}" destId="{C7898AC6-12A2-F344-8180-63CF4582B2C8}" srcOrd="5" destOrd="0" parTransId="{4F3FD6A2-A024-6545-A2B1-B3A2342D9471}" sibTransId="{3D20C609-CC90-6E4D-85A0-2DB0026AB0F5}"/>
    <dgm:cxn modelId="{6F3D1335-2A33-7F43-BDE2-4809E7CF238C}" type="presOf" srcId="{08B295C4-B5FE-FA4F-9BEB-48FE004E6583}" destId="{9CB96536-9DD6-5245-A236-9C3C4B0222CB}" srcOrd="0" destOrd="0" presId="urn:microsoft.com/office/officeart/2005/8/layout/hierarchy3"/>
    <dgm:cxn modelId="{72B5BD3C-3C76-084B-B89C-0366B88FC325}" srcId="{C7898AC6-12A2-F344-8180-63CF4582B2C8}" destId="{279BA9BC-9D9A-4040-B389-1DD1925BCB85}" srcOrd="0" destOrd="0" parTransId="{ED6E54A5-68F1-014F-BFDF-DACC0F6B0FBA}" sibTransId="{E92937DE-BB3B-1244-88E8-F737794D7FCF}"/>
    <dgm:cxn modelId="{F1D93B3D-43C3-A642-BE60-55C7DDB70DF0}" srcId="{CA428308-8681-8348-8EFD-5417B362BF74}" destId="{D583026A-2EC1-EC4B-BF0E-1F72FEEC0AC0}" srcOrd="7" destOrd="0" parTransId="{699F544F-B14F-A14C-8C09-7E966FCB9114}" sibTransId="{559464B3-3DF6-9045-B200-A4BD5027AD58}"/>
    <dgm:cxn modelId="{9DBE593D-95ED-AE47-8BF6-2895C3D3068E}" srcId="{B4E69D0B-E7AF-3D48-A0A2-BB6E885F2564}" destId="{F75449AB-8B3B-1D46-8FBE-13C4C2FF43E3}" srcOrd="0" destOrd="0" parTransId="{B1BE05D2-355D-7840-86B7-44FAC6524551}" sibTransId="{3370DE12-1303-144C-8799-9A0E06B749B7}"/>
    <dgm:cxn modelId="{FFF25A5B-7E07-064C-80CB-1CC487E49D64}" srcId="{CDED0A32-840E-9144-898A-0CC4A3967B93}" destId="{DA1C25BC-7E94-4C41-8463-18F6211BA13C}" srcOrd="0" destOrd="0" parTransId="{8269FFB5-A953-0146-BCCE-973527724CF8}" sibTransId="{0DA9536A-2412-234F-AD12-F518D3593197}"/>
    <dgm:cxn modelId="{9379D061-51BE-B84A-BDDF-BE1151BD35C4}" type="presOf" srcId="{59CC6205-6E0C-C049-9591-8091FB40AB8C}" destId="{C820797A-57EF-984F-8035-D41ADE09A1DF}" srcOrd="0" destOrd="0" presId="urn:microsoft.com/office/officeart/2005/8/layout/hierarchy3"/>
    <dgm:cxn modelId="{5B916D62-0AF6-7440-B27B-CDF504DF118F}" type="presOf" srcId="{3A7A7263-F780-F942-91EC-B64B9A1391AE}" destId="{C51A7222-DD6D-E945-9762-7585CD5E886F}" srcOrd="0" destOrd="1" presId="urn:microsoft.com/office/officeart/2005/8/layout/hierarchy3"/>
    <dgm:cxn modelId="{2102C346-E258-5A46-9878-0642B53F8156}" type="presOf" srcId="{699F544F-B14F-A14C-8C09-7E966FCB9114}" destId="{CB177D89-07ED-1E4F-8B64-6FFF29E54847}" srcOrd="0" destOrd="0" presId="urn:microsoft.com/office/officeart/2005/8/layout/hierarchy3"/>
    <dgm:cxn modelId="{EDDF3B69-8916-A34D-AFFB-07F8E8CEDE4C}" type="presOf" srcId="{E08327B5-93FE-9945-9568-AB772FA031E3}" destId="{9008215F-0279-3447-8878-4C7818C618D3}" srcOrd="0" destOrd="0" presId="urn:microsoft.com/office/officeart/2005/8/layout/hierarchy3"/>
    <dgm:cxn modelId="{4E482E4A-258E-5E4F-A30F-4FAB1B57525D}" srcId="{BA07BF81-B148-DB46-8E75-CE19C7788146}" destId="{AD31FF5C-6D43-8C4C-9FD6-5D19BD5949E2}" srcOrd="0" destOrd="0" parTransId="{10074940-99E7-6246-A1E2-C7B480DB9466}" sibTransId="{6BE59E5B-935D-2B40-B942-715E6AC3E8A1}"/>
    <dgm:cxn modelId="{BA3FF66B-47D6-2A49-83F0-3521A3174CBD}" srcId="{D6A9F1B6-E4F5-5145-939E-B8F339B57809}" destId="{F736B9C4-9FCD-4C41-BC74-A79249B0B805}" srcOrd="0" destOrd="0" parTransId="{FC346A19-71E6-4A42-B69E-57B62341618A}" sibTransId="{67FE3983-8A95-5645-B67E-1CCF6ADD123C}"/>
    <dgm:cxn modelId="{5ABC2A4D-A963-4A47-9CAE-067E7A4DAF76}" type="presOf" srcId="{AD31FF5C-6D43-8C4C-9FD6-5D19BD5949E2}" destId="{9EB2EF6F-21A2-FC4A-9653-5F298A5ABEA5}" srcOrd="0" destOrd="1" presId="urn:microsoft.com/office/officeart/2005/8/layout/hierarchy3"/>
    <dgm:cxn modelId="{52F3106E-848E-104E-9C82-A532E9E4DCB7}" type="presOf" srcId="{70890773-CC46-464C-B480-31A86B27A6F5}" destId="{B224D9CC-EFC4-9542-B341-6D60687836B9}" srcOrd="0" destOrd="0" presId="urn:microsoft.com/office/officeart/2005/8/layout/hierarchy3"/>
    <dgm:cxn modelId="{497DA34E-1736-7C4F-88ED-FF0112042B47}" type="presOf" srcId="{BA07BF81-B148-DB46-8E75-CE19C7788146}" destId="{9EB2EF6F-21A2-FC4A-9653-5F298A5ABEA5}" srcOrd="0" destOrd="0" presId="urn:microsoft.com/office/officeart/2005/8/layout/hierarchy3"/>
    <dgm:cxn modelId="{876DE16E-BFA7-2447-BBE2-5C29EFBE8AFA}" type="presOf" srcId="{279BA9BC-9D9A-4040-B389-1DD1925BCB85}" destId="{C26A4F26-594A-7647-BE5F-9648A99AA8B4}" srcOrd="0" destOrd="1" presId="urn:microsoft.com/office/officeart/2005/8/layout/hierarchy3"/>
    <dgm:cxn modelId="{080DB871-847C-7946-BE51-E1A087EC57EE}" type="presOf" srcId="{F736B9C4-9FCD-4C41-BC74-A79249B0B805}" destId="{60E13B18-37E7-E248-A332-0BBB0E0CFA9B}" srcOrd="0" destOrd="1" presId="urn:microsoft.com/office/officeart/2005/8/layout/hierarchy3"/>
    <dgm:cxn modelId="{BAF22872-2862-C44E-B493-C69D757CAE7A}" srcId="{CA428308-8681-8348-8EFD-5417B362BF74}" destId="{CDED0A32-840E-9144-898A-0CC4A3967B93}" srcOrd="4" destOrd="0" parTransId="{41A5793D-68F1-BD4D-8442-9F3486AE3E58}" sibTransId="{55C58ECA-DD81-C948-9D56-4C0B8694AA0E}"/>
    <dgm:cxn modelId="{E87E3C72-A0CE-0449-8E57-7780CA21F4DA}" srcId="{B4E69D0B-E7AF-3D48-A0A2-BB6E885F2564}" destId="{E08327B5-93FE-9945-9568-AB772FA031E3}" srcOrd="2" destOrd="0" parTransId="{8BEC7FBA-9D4C-0745-9CF8-DC21855C5EAC}" sibTransId="{4553E70D-88E0-D148-8557-8B3638A82889}"/>
    <dgm:cxn modelId="{4B177574-F57F-C04E-BB2C-38FE68C11CB7}" srcId="{CA428308-8681-8348-8EFD-5417B362BF74}" destId="{70890773-CC46-464C-B480-31A86B27A6F5}" srcOrd="2" destOrd="0" parTransId="{59CC6205-6E0C-C049-9591-8091FB40AB8C}" sibTransId="{067EB4A8-F6E6-1045-BEC9-87155F477724}"/>
    <dgm:cxn modelId="{17C7FA54-F6B3-1345-A080-541525FD6D98}" type="presOf" srcId="{8BEC7FBA-9D4C-0745-9CF8-DC21855C5EAC}" destId="{585BE37B-1D3A-2848-B6FF-E18B924370FD}" srcOrd="0" destOrd="0" presId="urn:microsoft.com/office/officeart/2005/8/layout/hierarchy3"/>
    <dgm:cxn modelId="{672AA157-674A-DB4C-80B3-C4331F72828E}" srcId="{CA428308-8681-8348-8EFD-5417B362BF74}" destId="{3B4BD290-1002-CF45-B6E2-4C21A7312FDD}" srcOrd="3" destOrd="0" parTransId="{771B266B-52AE-E944-A2FE-9A4FB1390F42}" sibTransId="{1FC9C60B-1D85-6B42-A02E-38CC1EE1DBB0}"/>
    <dgm:cxn modelId="{232DFE7D-FFF9-3B4B-AD7E-631559C54B6F}" srcId="{70890773-CC46-464C-B480-31A86B27A6F5}" destId="{D1A236A3-54AE-0C45-BCF2-D5C066356018}" srcOrd="0" destOrd="0" parTransId="{53B6F08D-CE04-854B-AC37-DBF411AAF295}" sibTransId="{A1249403-578D-4249-AF1B-EA8E96983BA3}"/>
    <dgm:cxn modelId="{40A1E686-08D6-2E4D-96D6-BDB84D1FB254}" type="presOf" srcId="{A9F6485C-A051-E344-89AC-6B0B48D6F549}" destId="{86D536AA-CF7C-FB49-9F53-2C92DD9AA443}" srcOrd="0" destOrd="0" presId="urn:microsoft.com/office/officeart/2005/8/layout/hierarchy3"/>
    <dgm:cxn modelId="{0415608C-FF49-2345-B525-F23CCD7E17A7}" srcId="{B4E69D0B-E7AF-3D48-A0A2-BB6E885F2564}" destId="{08B295C4-B5FE-FA4F-9BEB-48FE004E6583}" srcOrd="1" destOrd="0" parTransId="{28C4421D-381A-6B41-B0BC-081D324718AD}" sibTransId="{7C087EA3-ED1B-2D4B-BA4D-4A7B0020B8D7}"/>
    <dgm:cxn modelId="{F14EBE95-9F1F-8941-9C4C-AEEB3C686355}" type="presOf" srcId="{B4E69D0B-E7AF-3D48-A0A2-BB6E885F2564}" destId="{885ADB6A-7DE5-B94A-ACAE-0C550D4D75A7}" srcOrd="0" destOrd="0" presId="urn:microsoft.com/office/officeart/2005/8/layout/hierarchy3"/>
    <dgm:cxn modelId="{B59D2897-D202-084F-A0BF-7F01DAD65096}" type="presOf" srcId="{CDED0A32-840E-9144-898A-0CC4A3967B93}" destId="{585E2C17-2DDD-3D48-BD4A-B8F6E10B2347}" srcOrd="0" destOrd="0" presId="urn:microsoft.com/office/officeart/2005/8/layout/hierarchy3"/>
    <dgm:cxn modelId="{70B041A2-28BF-3F40-AE57-9673A1B31A2C}" srcId="{A9F6485C-A051-E344-89AC-6B0B48D6F549}" destId="{C82916DB-109D-E146-AAB6-2B21EC67A437}" srcOrd="0" destOrd="0" parTransId="{5C54C791-0642-DE46-A969-B135470764AD}" sibTransId="{D4AF29F0-8F7D-E248-AAB6-C6BB953F0A99}"/>
    <dgm:cxn modelId="{BECEE9A3-244B-4240-81DD-81EC3D71AC6A}" type="presOf" srcId="{DA1C25BC-7E94-4C41-8463-18F6211BA13C}" destId="{585E2C17-2DDD-3D48-BD4A-B8F6E10B2347}" srcOrd="0" destOrd="1" presId="urn:microsoft.com/office/officeart/2005/8/layout/hierarchy3"/>
    <dgm:cxn modelId="{1BCCB2A5-0150-464F-9929-34EBC8D11043}" srcId="{390C0B12-ADFF-4748-8187-5CA7E865E18E}" destId="{CA428308-8681-8348-8EFD-5417B362BF74}" srcOrd="0" destOrd="0" parTransId="{E06E5B33-9922-8545-B636-BBE4B2E82B1B}" sibTransId="{50C417A1-FE1C-6247-8ADE-DBC0ACF7BB16}"/>
    <dgm:cxn modelId="{70E75FB1-29FD-BA4F-AD55-25CC45E782BF}" type="presOf" srcId="{654A6FE3-95A2-6A47-B86D-ACBD551C3592}" destId="{30A8CABF-B5BC-EE49-A1EC-A056C33CA727}" srcOrd="0" destOrd="0" presId="urn:microsoft.com/office/officeart/2005/8/layout/hierarchy3"/>
    <dgm:cxn modelId="{CC0D70B2-70F0-4B41-BB3E-82C61A44DAAE}" type="presOf" srcId="{4F3FD6A2-A024-6545-A2B1-B3A2342D9471}" destId="{0CDA37B3-A036-C540-85EC-6AAFC7D8E851}" srcOrd="0" destOrd="0" presId="urn:microsoft.com/office/officeart/2005/8/layout/hierarchy3"/>
    <dgm:cxn modelId="{DF84FFBB-A230-154C-B7D6-A93ACD573C7B}" srcId="{CA428308-8681-8348-8EFD-5417B362BF74}" destId="{A9F6485C-A051-E344-89AC-6B0B48D6F549}" srcOrd="1" destOrd="0" parTransId="{317709C6-9FD6-C246-A294-4A0D3EB6288D}" sibTransId="{45F4E1C6-1607-6F4B-94C9-EEC3081E34C2}"/>
    <dgm:cxn modelId="{18B711C2-1295-E247-BAC9-2EF7D3AE9FB1}" srcId="{CA428308-8681-8348-8EFD-5417B362BF74}" destId="{D6A9F1B6-E4F5-5145-939E-B8F339B57809}" srcOrd="6" destOrd="0" parTransId="{654A6FE3-95A2-6A47-B86D-ACBD551C3592}" sibTransId="{590CA68A-705B-D845-89C4-047EEF669F0C}"/>
    <dgm:cxn modelId="{7CA5C3C5-AD44-2849-A9EA-FAD45732ECDF}" type="presOf" srcId="{B1BE05D2-355D-7840-86B7-44FAC6524551}" destId="{1AAD51FC-B337-6E4D-AFEB-3A87917F2C16}" srcOrd="0" destOrd="0" presId="urn:microsoft.com/office/officeart/2005/8/layout/hierarchy3"/>
    <dgm:cxn modelId="{6B2B18CB-F70B-874E-B822-2E4FDB3FECE1}" type="presOf" srcId="{C7898AC6-12A2-F344-8180-63CF4582B2C8}" destId="{C26A4F26-594A-7647-BE5F-9648A99AA8B4}" srcOrd="0" destOrd="0" presId="urn:microsoft.com/office/officeart/2005/8/layout/hierarchy3"/>
    <dgm:cxn modelId="{905CD6CD-C393-4E4B-AAF3-A153B16E0EF1}" type="presOf" srcId="{B4E69D0B-E7AF-3D48-A0A2-BB6E885F2564}" destId="{D865D8EF-3EE0-A449-8924-55282741BE8E}" srcOrd="1" destOrd="0" presId="urn:microsoft.com/office/officeart/2005/8/layout/hierarchy3"/>
    <dgm:cxn modelId="{F59179D2-6773-B942-B574-708FF5FC1246}" srcId="{3B4BD290-1002-CF45-B6E2-4C21A7312FDD}" destId="{3A7A7263-F780-F942-91EC-B64B9A1391AE}" srcOrd="0" destOrd="0" parTransId="{3F503686-74BE-C44F-A82C-14C30947F8F1}" sibTransId="{92207ED8-0238-7D4E-9AC5-4417EF00A030}"/>
    <dgm:cxn modelId="{5E8AEBD3-6B57-CD4A-81DF-FB4371F82E72}" type="presOf" srcId="{28C4421D-381A-6B41-B0BC-081D324718AD}" destId="{55DDCE1D-E9BD-E349-B10C-E897045449E7}" srcOrd="0" destOrd="0" presId="urn:microsoft.com/office/officeart/2005/8/layout/hierarchy3"/>
    <dgm:cxn modelId="{133D23D9-CB0D-6447-A02B-A9CDF6EA7B00}" type="presOf" srcId="{317709C6-9FD6-C246-A294-4A0D3EB6288D}" destId="{F314EFF9-2E06-0449-991B-72CB77423BDD}" srcOrd="0" destOrd="0" presId="urn:microsoft.com/office/officeart/2005/8/layout/hierarchy3"/>
    <dgm:cxn modelId="{537A5BDD-C5EA-ED47-B6D5-B4350A6BB877}" srcId="{CA428308-8681-8348-8EFD-5417B362BF74}" destId="{BA07BF81-B148-DB46-8E75-CE19C7788146}" srcOrd="0" destOrd="0" parTransId="{8EF6C3BE-BC63-FA42-B5C0-0D1C1E7FB780}" sibTransId="{A138DE04-BFEB-A04A-BFF9-D9072002AD64}"/>
    <dgm:cxn modelId="{E701FFDE-1E00-1740-9F33-DF77EA200CDC}" type="presOf" srcId="{D583026A-2EC1-EC4B-BF0E-1F72FEEC0AC0}" destId="{7E64ED6C-8982-4A48-8EA7-8443FA1B7EA2}" srcOrd="0" destOrd="0" presId="urn:microsoft.com/office/officeart/2005/8/layout/hierarchy3"/>
    <dgm:cxn modelId="{DE0669E1-BC6E-5C4E-AE76-815653C99919}" type="presOf" srcId="{C82916DB-109D-E146-AAB6-2B21EC67A437}" destId="{86D536AA-CF7C-FB49-9F53-2C92DD9AA443}" srcOrd="0" destOrd="1" presId="urn:microsoft.com/office/officeart/2005/8/layout/hierarchy3"/>
    <dgm:cxn modelId="{98D334E8-187E-7F47-BE77-8287DB1A5827}" srcId="{390C0B12-ADFF-4748-8187-5CA7E865E18E}" destId="{B4E69D0B-E7AF-3D48-A0A2-BB6E885F2564}" srcOrd="1" destOrd="0" parTransId="{3E8A73CC-DFBC-C941-B7B1-FCAB292D0A30}" sibTransId="{4A9CF2E2-AEB2-2346-B4B0-A19F254D7168}"/>
    <dgm:cxn modelId="{5BDB77EC-4868-5547-8D2C-11C50479C296}" type="presOf" srcId="{390C0B12-ADFF-4748-8187-5CA7E865E18E}" destId="{9A7CF627-D036-9340-BADB-350DD8D11A23}" srcOrd="0" destOrd="0" presId="urn:microsoft.com/office/officeart/2005/8/layout/hierarchy3"/>
    <dgm:cxn modelId="{7E2046F0-A171-814E-89E2-7C885D26320B}" type="presOf" srcId="{CA428308-8681-8348-8EFD-5417B362BF74}" destId="{EB29093E-470F-6B4F-A8C4-C95C0B4B0E94}" srcOrd="1" destOrd="0" presId="urn:microsoft.com/office/officeart/2005/8/layout/hierarchy3"/>
    <dgm:cxn modelId="{8BD707F8-F63F-8B4E-9D94-BA7543235740}" type="presOf" srcId="{8EF6C3BE-BC63-FA42-B5C0-0D1C1E7FB780}" destId="{3D69A578-6636-3B4C-A503-F383314F7682}" srcOrd="0" destOrd="0" presId="urn:microsoft.com/office/officeart/2005/8/layout/hierarchy3"/>
    <dgm:cxn modelId="{0492DDFE-90ED-BD4A-9708-69B7F91FD26E}" type="presOf" srcId="{3B4BD290-1002-CF45-B6E2-4C21A7312FDD}" destId="{C51A7222-DD6D-E945-9762-7585CD5E886F}" srcOrd="0" destOrd="0" presId="urn:microsoft.com/office/officeart/2005/8/layout/hierarchy3"/>
    <dgm:cxn modelId="{7B20D5FF-7E87-4147-95B1-90923C2A9797}" srcId="{D583026A-2EC1-EC4B-BF0E-1F72FEEC0AC0}" destId="{3E08118B-9A8D-254E-9BFB-53C084536CB0}" srcOrd="0" destOrd="0" parTransId="{7F82F93C-CDA7-4A45-A7F5-136D9F578205}" sibTransId="{A72CD1D8-62AF-2B45-A48E-E3C862B279E5}"/>
    <dgm:cxn modelId="{3E2A2157-0D88-4A49-870D-6F57533C50F0}" type="presParOf" srcId="{9A7CF627-D036-9340-BADB-350DD8D11A23}" destId="{C4A005D6-A918-3342-A9C8-F3234C5AAA93}" srcOrd="0" destOrd="0" presId="urn:microsoft.com/office/officeart/2005/8/layout/hierarchy3"/>
    <dgm:cxn modelId="{1B7AAAF0-B0B7-524A-99D8-B8751394FF68}" type="presParOf" srcId="{C4A005D6-A918-3342-A9C8-F3234C5AAA93}" destId="{045AF5A7-FC85-C945-857A-822AE8D0049C}" srcOrd="0" destOrd="0" presId="urn:microsoft.com/office/officeart/2005/8/layout/hierarchy3"/>
    <dgm:cxn modelId="{78BF56D4-62D2-6849-B6FC-DAFE427BC0F4}" type="presParOf" srcId="{045AF5A7-FC85-C945-857A-822AE8D0049C}" destId="{5B44F12B-1847-D044-B386-655E43699B6E}" srcOrd="0" destOrd="0" presId="urn:microsoft.com/office/officeart/2005/8/layout/hierarchy3"/>
    <dgm:cxn modelId="{4FE8A05E-58F8-974B-8EF3-2873C3953A70}" type="presParOf" srcId="{045AF5A7-FC85-C945-857A-822AE8D0049C}" destId="{EB29093E-470F-6B4F-A8C4-C95C0B4B0E94}" srcOrd="1" destOrd="0" presId="urn:microsoft.com/office/officeart/2005/8/layout/hierarchy3"/>
    <dgm:cxn modelId="{B3FD5726-042D-8D47-BAC2-EA2B71B0032D}" type="presParOf" srcId="{C4A005D6-A918-3342-A9C8-F3234C5AAA93}" destId="{693CB243-EE59-2243-9D46-CA3594E59D57}" srcOrd="1" destOrd="0" presId="urn:microsoft.com/office/officeart/2005/8/layout/hierarchy3"/>
    <dgm:cxn modelId="{22923E26-06B0-F847-BF95-1C9A4535B6AF}" type="presParOf" srcId="{693CB243-EE59-2243-9D46-CA3594E59D57}" destId="{3D69A578-6636-3B4C-A503-F383314F7682}" srcOrd="0" destOrd="0" presId="urn:microsoft.com/office/officeart/2005/8/layout/hierarchy3"/>
    <dgm:cxn modelId="{274869D4-5C33-C04D-8EA9-325B65595407}" type="presParOf" srcId="{693CB243-EE59-2243-9D46-CA3594E59D57}" destId="{9EB2EF6F-21A2-FC4A-9653-5F298A5ABEA5}" srcOrd="1" destOrd="0" presId="urn:microsoft.com/office/officeart/2005/8/layout/hierarchy3"/>
    <dgm:cxn modelId="{E52C490A-BD31-064F-951E-B2F30FD1A13D}" type="presParOf" srcId="{693CB243-EE59-2243-9D46-CA3594E59D57}" destId="{F314EFF9-2E06-0449-991B-72CB77423BDD}" srcOrd="2" destOrd="0" presId="urn:microsoft.com/office/officeart/2005/8/layout/hierarchy3"/>
    <dgm:cxn modelId="{44B04E08-3250-C148-8880-87C0476ABA96}" type="presParOf" srcId="{693CB243-EE59-2243-9D46-CA3594E59D57}" destId="{86D536AA-CF7C-FB49-9F53-2C92DD9AA443}" srcOrd="3" destOrd="0" presId="urn:microsoft.com/office/officeart/2005/8/layout/hierarchy3"/>
    <dgm:cxn modelId="{56E6347A-9E3A-0E4E-9A51-AF19F0B02AA8}" type="presParOf" srcId="{693CB243-EE59-2243-9D46-CA3594E59D57}" destId="{C820797A-57EF-984F-8035-D41ADE09A1DF}" srcOrd="4" destOrd="0" presId="urn:microsoft.com/office/officeart/2005/8/layout/hierarchy3"/>
    <dgm:cxn modelId="{4325CFDB-51AE-8947-843F-2D897A87E0CB}" type="presParOf" srcId="{693CB243-EE59-2243-9D46-CA3594E59D57}" destId="{B224D9CC-EFC4-9542-B341-6D60687836B9}" srcOrd="5" destOrd="0" presId="urn:microsoft.com/office/officeart/2005/8/layout/hierarchy3"/>
    <dgm:cxn modelId="{985F4A71-74E7-4E43-9303-716CDE15ECA8}" type="presParOf" srcId="{693CB243-EE59-2243-9D46-CA3594E59D57}" destId="{D0F8508C-ECFD-1246-BE4E-91D0526F0CB8}" srcOrd="6" destOrd="0" presId="urn:microsoft.com/office/officeart/2005/8/layout/hierarchy3"/>
    <dgm:cxn modelId="{47382C88-2A57-BC49-B80B-D953D0C3908F}" type="presParOf" srcId="{693CB243-EE59-2243-9D46-CA3594E59D57}" destId="{C51A7222-DD6D-E945-9762-7585CD5E886F}" srcOrd="7" destOrd="0" presId="urn:microsoft.com/office/officeart/2005/8/layout/hierarchy3"/>
    <dgm:cxn modelId="{EE29DAB8-C896-F242-8E7C-E89107FAD3D6}" type="presParOf" srcId="{693CB243-EE59-2243-9D46-CA3594E59D57}" destId="{DC70DA41-F7A3-CB45-AA6A-C807ED017BDE}" srcOrd="8" destOrd="0" presId="urn:microsoft.com/office/officeart/2005/8/layout/hierarchy3"/>
    <dgm:cxn modelId="{6C163C4E-A4AB-3A4A-A08E-5F09DCC3148A}" type="presParOf" srcId="{693CB243-EE59-2243-9D46-CA3594E59D57}" destId="{585E2C17-2DDD-3D48-BD4A-B8F6E10B2347}" srcOrd="9" destOrd="0" presId="urn:microsoft.com/office/officeart/2005/8/layout/hierarchy3"/>
    <dgm:cxn modelId="{27C1E2E6-DC48-B243-BB69-D13F2258289D}" type="presParOf" srcId="{693CB243-EE59-2243-9D46-CA3594E59D57}" destId="{0CDA37B3-A036-C540-85EC-6AAFC7D8E851}" srcOrd="10" destOrd="0" presId="urn:microsoft.com/office/officeart/2005/8/layout/hierarchy3"/>
    <dgm:cxn modelId="{83DB078D-BF29-FD4F-A30A-129913E2FE7D}" type="presParOf" srcId="{693CB243-EE59-2243-9D46-CA3594E59D57}" destId="{C26A4F26-594A-7647-BE5F-9648A99AA8B4}" srcOrd="11" destOrd="0" presId="urn:microsoft.com/office/officeart/2005/8/layout/hierarchy3"/>
    <dgm:cxn modelId="{F555801F-F59E-A04C-8EDE-2FE82FEDBEF4}" type="presParOf" srcId="{693CB243-EE59-2243-9D46-CA3594E59D57}" destId="{30A8CABF-B5BC-EE49-A1EC-A056C33CA727}" srcOrd="12" destOrd="0" presId="urn:microsoft.com/office/officeart/2005/8/layout/hierarchy3"/>
    <dgm:cxn modelId="{C6A65DCA-EB75-DF4B-B26D-7E4AABA61527}" type="presParOf" srcId="{693CB243-EE59-2243-9D46-CA3594E59D57}" destId="{60E13B18-37E7-E248-A332-0BBB0E0CFA9B}" srcOrd="13" destOrd="0" presId="urn:microsoft.com/office/officeart/2005/8/layout/hierarchy3"/>
    <dgm:cxn modelId="{61DB8884-3004-7C4F-BE7F-557E5FFE2341}" type="presParOf" srcId="{693CB243-EE59-2243-9D46-CA3594E59D57}" destId="{CB177D89-07ED-1E4F-8B64-6FFF29E54847}" srcOrd="14" destOrd="0" presId="urn:microsoft.com/office/officeart/2005/8/layout/hierarchy3"/>
    <dgm:cxn modelId="{159270F1-30FA-7141-8819-322360407BCA}" type="presParOf" srcId="{693CB243-EE59-2243-9D46-CA3594E59D57}" destId="{7E64ED6C-8982-4A48-8EA7-8443FA1B7EA2}" srcOrd="15" destOrd="0" presId="urn:microsoft.com/office/officeart/2005/8/layout/hierarchy3"/>
    <dgm:cxn modelId="{D363D687-FB26-3043-BAFC-5F8B9EC07056}" type="presParOf" srcId="{9A7CF627-D036-9340-BADB-350DD8D11A23}" destId="{85A17631-9B90-4043-BFBD-930B2B0DB751}" srcOrd="1" destOrd="0" presId="urn:microsoft.com/office/officeart/2005/8/layout/hierarchy3"/>
    <dgm:cxn modelId="{D3E397B3-C8C3-E84C-9B95-E3E49E878CEE}" type="presParOf" srcId="{85A17631-9B90-4043-BFBD-930B2B0DB751}" destId="{0797D191-4B01-A146-992B-574330A98EB7}" srcOrd="0" destOrd="0" presId="urn:microsoft.com/office/officeart/2005/8/layout/hierarchy3"/>
    <dgm:cxn modelId="{73FECD29-7834-EC43-A3C6-901AD5DE183F}" type="presParOf" srcId="{0797D191-4B01-A146-992B-574330A98EB7}" destId="{885ADB6A-7DE5-B94A-ACAE-0C550D4D75A7}" srcOrd="0" destOrd="0" presId="urn:microsoft.com/office/officeart/2005/8/layout/hierarchy3"/>
    <dgm:cxn modelId="{54F2F7FC-E6E2-9248-8D62-B18F57428C98}" type="presParOf" srcId="{0797D191-4B01-A146-992B-574330A98EB7}" destId="{D865D8EF-3EE0-A449-8924-55282741BE8E}" srcOrd="1" destOrd="0" presId="urn:microsoft.com/office/officeart/2005/8/layout/hierarchy3"/>
    <dgm:cxn modelId="{D63E8010-8F9E-4645-A95D-72222E1D0C8B}" type="presParOf" srcId="{85A17631-9B90-4043-BFBD-930B2B0DB751}" destId="{15AF7F4F-C6D0-A44B-9F71-6E2F02BBADEC}" srcOrd="1" destOrd="0" presId="urn:microsoft.com/office/officeart/2005/8/layout/hierarchy3"/>
    <dgm:cxn modelId="{63BD36CB-0F2A-F24D-8F51-7747710EB36B}" type="presParOf" srcId="{15AF7F4F-C6D0-A44B-9F71-6E2F02BBADEC}" destId="{1AAD51FC-B337-6E4D-AFEB-3A87917F2C16}" srcOrd="0" destOrd="0" presId="urn:microsoft.com/office/officeart/2005/8/layout/hierarchy3"/>
    <dgm:cxn modelId="{0D14B857-78F2-CF41-8B18-D1A8EDDCDE79}" type="presParOf" srcId="{15AF7F4F-C6D0-A44B-9F71-6E2F02BBADEC}" destId="{0D80B5AC-2C5B-034A-9E2F-0BDACEBCFF06}" srcOrd="1" destOrd="0" presId="urn:microsoft.com/office/officeart/2005/8/layout/hierarchy3"/>
    <dgm:cxn modelId="{23C69A5B-E99A-A645-9ECA-F5538990C15F}" type="presParOf" srcId="{15AF7F4F-C6D0-A44B-9F71-6E2F02BBADEC}" destId="{55DDCE1D-E9BD-E349-B10C-E897045449E7}" srcOrd="2" destOrd="0" presId="urn:microsoft.com/office/officeart/2005/8/layout/hierarchy3"/>
    <dgm:cxn modelId="{9A232543-A90E-1F4E-8239-14A79E6AAC4C}" type="presParOf" srcId="{15AF7F4F-C6D0-A44B-9F71-6E2F02BBADEC}" destId="{9CB96536-9DD6-5245-A236-9C3C4B0222CB}" srcOrd="3" destOrd="0" presId="urn:microsoft.com/office/officeart/2005/8/layout/hierarchy3"/>
    <dgm:cxn modelId="{A21707DF-F8F1-064C-BB02-63F15FF65966}" type="presParOf" srcId="{15AF7F4F-C6D0-A44B-9F71-6E2F02BBADEC}" destId="{585BE37B-1D3A-2848-B6FF-E18B924370FD}" srcOrd="4" destOrd="0" presId="urn:microsoft.com/office/officeart/2005/8/layout/hierarchy3"/>
    <dgm:cxn modelId="{3957F77E-2805-6E4B-B56C-9814D0CF7B45}" type="presParOf" srcId="{15AF7F4F-C6D0-A44B-9F71-6E2F02BBADEC}" destId="{9008215F-0279-3447-8878-4C7818C618D3}"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90C0B12-ADFF-4748-8187-5CA7E865E18E}"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CA428308-8681-8348-8EFD-5417B362BF74}">
      <dgm:prSet phldrT="[Text]" custT="1"/>
      <dgm:spPr/>
      <dgm:t>
        <a:bodyPr/>
        <a:lstStyle/>
        <a:p>
          <a:r>
            <a:rPr lang="en-US" sz="2400" b="1" u="sng">
              <a:solidFill>
                <a:schemeClr val="tx2"/>
              </a:solidFill>
            </a:rPr>
            <a:t>Summarizing can be demonstrated in three variations</a:t>
          </a:r>
        </a:p>
      </dgm:t>
    </dgm:pt>
    <dgm:pt modelId="{E06E5B33-9922-8545-B636-BBE4B2E82B1B}" type="parTrans" cxnId="{1BCCB2A5-0150-464F-9929-34EBC8D11043}">
      <dgm:prSet/>
      <dgm:spPr/>
      <dgm:t>
        <a:bodyPr/>
        <a:lstStyle/>
        <a:p>
          <a:endParaRPr lang="en-US"/>
        </a:p>
      </dgm:t>
    </dgm:pt>
    <dgm:pt modelId="{50C417A1-FE1C-6247-8ADE-DBC0ACF7BB16}" type="sibTrans" cxnId="{1BCCB2A5-0150-464F-9929-34EBC8D11043}">
      <dgm:prSet/>
      <dgm:spPr/>
      <dgm:t>
        <a:bodyPr/>
        <a:lstStyle/>
        <a:p>
          <a:endParaRPr lang="en-US"/>
        </a:p>
      </dgm:t>
    </dgm:pt>
    <dgm:pt modelId="{BA07BF81-B148-DB46-8E75-CE19C7788146}">
      <dgm:prSet phldrT="[Text]" custT="1"/>
      <dgm:spPr/>
      <dgm:t>
        <a:bodyPr/>
        <a:lstStyle/>
        <a:p>
          <a:pPr algn="l"/>
          <a:r>
            <a:rPr lang="en-US" sz="1600" b="1" u="none"/>
            <a:t>1. </a:t>
          </a:r>
          <a:r>
            <a:rPr lang="en-US" sz="1600" b="1" u="sng"/>
            <a:t>A collective summary</a:t>
          </a:r>
          <a:endParaRPr lang="en-US" sz="1600" u="sng"/>
        </a:p>
      </dgm:t>
    </dgm:pt>
    <dgm:pt modelId="{8EF6C3BE-BC63-FA42-B5C0-0D1C1E7FB780}" type="parTrans" cxnId="{537A5BDD-C5EA-ED47-B6D5-B4350A6BB877}">
      <dgm:prSet/>
      <dgm:spPr/>
      <dgm:t>
        <a:bodyPr/>
        <a:lstStyle/>
        <a:p>
          <a:endParaRPr lang="en-US"/>
        </a:p>
      </dgm:t>
    </dgm:pt>
    <dgm:pt modelId="{A138DE04-BFEB-A04A-BFF9-D9072002AD64}" type="sibTrans" cxnId="{537A5BDD-C5EA-ED47-B6D5-B4350A6BB877}">
      <dgm:prSet/>
      <dgm:spPr/>
      <dgm:t>
        <a:bodyPr/>
        <a:lstStyle/>
        <a:p>
          <a:endParaRPr lang="en-US"/>
        </a:p>
      </dgm:t>
    </dgm:pt>
    <dgm:pt modelId="{A9F6485C-A051-E344-89AC-6B0B48D6F549}">
      <dgm:prSet phldrT="[Text]" custT="1"/>
      <dgm:spPr/>
      <dgm:t>
        <a:bodyPr/>
        <a:lstStyle/>
        <a:p>
          <a:pPr algn="l"/>
          <a:r>
            <a:rPr lang="en-US" sz="1600" b="1" u="none"/>
            <a:t>2. </a:t>
          </a:r>
          <a:r>
            <a:rPr lang="en-US" sz="1600" b="1" u="sng"/>
            <a:t>A linking summary</a:t>
          </a:r>
          <a:endParaRPr lang="en-US" sz="1600" b="1" u="none"/>
        </a:p>
      </dgm:t>
    </dgm:pt>
    <dgm:pt modelId="{317709C6-9FD6-C246-A294-4A0D3EB6288D}" type="parTrans" cxnId="{DF84FFBB-A230-154C-B7D6-A93ACD573C7B}">
      <dgm:prSet/>
      <dgm:spPr/>
      <dgm:t>
        <a:bodyPr/>
        <a:lstStyle/>
        <a:p>
          <a:endParaRPr lang="en-US"/>
        </a:p>
      </dgm:t>
    </dgm:pt>
    <dgm:pt modelId="{45F4E1C6-1607-6F4B-94C9-EEC3081E34C2}" type="sibTrans" cxnId="{DF84FFBB-A230-154C-B7D6-A93ACD573C7B}">
      <dgm:prSet/>
      <dgm:spPr/>
      <dgm:t>
        <a:bodyPr/>
        <a:lstStyle/>
        <a:p>
          <a:endParaRPr lang="en-US"/>
        </a:p>
      </dgm:t>
    </dgm:pt>
    <dgm:pt modelId="{70890773-CC46-464C-B480-31A86B27A6F5}">
      <dgm:prSet custT="1"/>
      <dgm:spPr/>
      <dgm:t>
        <a:bodyPr/>
        <a:lstStyle/>
        <a:p>
          <a:pPr algn="l"/>
          <a:r>
            <a:rPr lang="en-US" sz="1600" b="1"/>
            <a:t>3. A transitional summary</a:t>
          </a:r>
          <a:endParaRPr lang="en-US" sz="1600" u="sng"/>
        </a:p>
      </dgm:t>
    </dgm:pt>
    <dgm:pt modelId="{59CC6205-6E0C-C049-9591-8091FB40AB8C}" type="parTrans" cxnId="{4B177574-F57F-C04E-BB2C-38FE68C11CB7}">
      <dgm:prSet/>
      <dgm:spPr/>
      <dgm:t>
        <a:bodyPr/>
        <a:lstStyle/>
        <a:p>
          <a:endParaRPr lang="en-US"/>
        </a:p>
      </dgm:t>
    </dgm:pt>
    <dgm:pt modelId="{067EB4A8-F6E6-1045-BEC9-87155F477724}" type="sibTrans" cxnId="{4B177574-F57F-C04E-BB2C-38FE68C11CB7}">
      <dgm:prSet/>
      <dgm:spPr/>
      <dgm:t>
        <a:bodyPr/>
        <a:lstStyle/>
        <a:p>
          <a:endParaRPr lang="en-US"/>
        </a:p>
      </dgm:t>
    </dgm:pt>
    <dgm:pt modelId="{D1A236A3-54AE-0C45-BCF2-D5C066356018}">
      <dgm:prSet custT="1"/>
      <dgm:spPr/>
      <dgm:t>
        <a:bodyPr/>
        <a:lstStyle/>
        <a:p>
          <a:r>
            <a:rPr lang="en-US" sz="1600" i="1"/>
            <a:t>“So you will make an appointment today before you leave and maybe we will see you again soon.”</a:t>
          </a:r>
          <a:endParaRPr lang="en-US" sz="1600"/>
        </a:p>
      </dgm:t>
    </dgm:pt>
    <dgm:pt modelId="{A1249403-578D-4249-AF1B-EA8E96983BA3}" type="sibTrans" cxnId="{232DFE7D-FFF9-3B4B-AD7E-631559C54B6F}">
      <dgm:prSet/>
      <dgm:spPr/>
      <dgm:t>
        <a:bodyPr/>
        <a:lstStyle/>
        <a:p>
          <a:endParaRPr lang="en-US"/>
        </a:p>
      </dgm:t>
    </dgm:pt>
    <dgm:pt modelId="{53B6F08D-CE04-854B-AC37-DBF411AAF295}" type="parTrans" cxnId="{232DFE7D-FFF9-3B4B-AD7E-631559C54B6F}">
      <dgm:prSet/>
      <dgm:spPr/>
      <dgm:t>
        <a:bodyPr/>
        <a:lstStyle/>
        <a:p>
          <a:endParaRPr lang="en-US"/>
        </a:p>
      </dgm:t>
    </dgm:pt>
    <dgm:pt modelId="{C82916DB-109D-E146-AAB6-2B21EC67A437}">
      <dgm:prSet custT="1"/>
      <dgm:spPr/>
      <dgm:t>
        <a:bodyPr/>
        <a:lstStyle/>
        <a:p>
          <a:r>
            <a:rPr lang="en-US" sz="1600" i="1"/>
            <a:t>“A minute ago you said you wanted to talk to _____. Maybe now we can talk about how you might try .....”</a:t>
          </a:r>
          <a:endParaRPr lang="en-US" sz="1600"/>
        </a:p>
      </dgm:t>
    </dgm:pt>
    <dgm:pt modelId="{D4AF29F0-8F7D-E248-AAB6-C6BB953F0A99}" type="sibTrans" cxnId="{70B041A2-28BF-3F40-AE57-9673A1B31A2C}">
      <dgm:prSet/>
      <dgm:spPr/>
      <dgm:t>
        <a:bodyPr/>
        <a:lstStyle/>
        <a:p>
          <a:endParaRPr lang="en-US"/>
        </a:p>
      </dgm:t>
    </dgm:pt>
    <dgm:pt modelId="{5C54C791-0642-DE46-A969-B135470764AD}" type="parTrans" cxnId="{70B041A2-28BF-3F40-AE57-9673A1B31A2C}">
      <dgm:prSet/>
      <dgm:spPr/>
      <dgm:t>
        <a:bodyPr/>
        <a:lstStyle/>
        <a:p>
          <a:endParaRPr lang="en-US"/>
        </a:p>
      </dgm:t>
    </dgm:pt>
    <dgm:pt modelId="{AD31FF5C-6D43-8C4C-9FD6-5D19BD5949E2}">
      <dgm:prSet custT="1"/>
      <dgm:spPr/>
      <dgm:t>
        <a:bodyPr/>
        <a:lstStyle/>
        <a:p>
          <a:r>
            <a:rPr lang="en-US" sz="1600" i="1"/>
            <a:t>“So let’s go over what we have talked about so far.”</a:t>
          </a:r>
          <a:endParaRPr lang="en-US" sz="1600"/>
        </a:p>
      </dgm:t>
    </dgm:pt>
    <dgm:pt modelId="{6BE59E5B-935D-2B40-B942-715E6AC3E8A1}" type="sibTrans" cxnId="{4E482E4A-258E-5E4F-A30F-4FAB1B57525D}">
      <dgm:prSet/>
      <dgm:spPr/>
      <dgm:t>
        <a:bodyPr/>
        <a:lstStyle/>
        <a:p>
          <a:endParaRPr lang="en-US"/>
        </a:p>
      </dgm:t>
    </dgm:pt>
    <dgm:pt modelId="{10074940-99E7-6246-A1E2-C7B480DB9466}" type="parTrans" cxnId="{4E482E4A-258E-5E4F-A30F-4FAB1B57525D}">
      <dgm:prSet/>
      <dgm:spPr/>
      <dgm:t>
        <a:bodyPr/>
        <a:lstStyle/>
        <a:p>
          <a:endParaRPr lang="en-US"/>
        </a:p>
      </dgm:t>
    </dgm:pt>
    <dgm:pt modelId="{9A7CF627-D036-9340-BADB-350DD8D11A23}" type="pres">
      <dgm:prSet presAssocID="{390C0B12-ADFF-4748-8187-5CA7E865E18E}" presName="diagram" presStyleCnt="0">
        <dgm:presLayoutVars>
          <dgm:chPref val="1"/>
          <dgm:dir/>
          <dgm:animOne val="branch"/>
          <dgm:animLvl val="lvl"/>
          <dgm:resizeHandles/>
        </dgm:presLayoutVars>
      </dgm:prSet>
      <dgm:spPr/>
    </dgm:pt>
    <dgm:pt modelId="{C4A005D6-A918-3342-A9C8-F3234C5AAA93}" type="pres">
      <dgm:prSet presAssocID="{CA428308-8681-8348-8EFD-5417B362BF74}" presName="root" presStyleCnt="0"/>
      <dgm:spPr/>
    </dgm:pt>
    <dgm:pt modelId="{045AF5A7-FC85-C945-857A-822AE8D0049C}" type="pres">
      <dgm:prSet presAssocID="{CA428308-8681-8348-8EFD-5417B362BF74}" presName="rootComposite" presStyleCnt="0"/>
      <dgm:spPr/>
    </dgm:pt>
    <dgm:pt modelId="{5B44F12B-1847-D044-B386-655E43699B6E}" type="pres">
      <dgm:prSet presAssocID="{CA428308-8681-8348-8EFD-5417B362BF74}" presName="rootText" presStyleLbl="node1" presStyleIdx="0" presStyleCnt="1" custScaleX="340818" custScaleY="73668" custLinFactNeighborX="1000" custLinFactNeighborY="3906"/>
      <dgm:spPr/>
    </dgm:pt>
    <dgm:pt modelId="{EB29093E-470F-6B4F-A8C4-C95C0B4B0E94}" type="pres">
      <dgm:prSet presAssocID="{CA428308-8681-8348-8EFD-5417B362BF74}" presName="rootConnector" presStyleLbl="node1" presStyleIdx="0" presStyleCnt="1"/>
      <dgm:spPr/>
    </dgm:pt>
    <dgm:pt modelId="{693CB243-EE59-2243-9D46-CA3594E59D57}" type="pres">
      <dgm:prSet presAssocID="{CA428308-8681-8348-8EFD-5417B362BF74}" presName="childShape" presStyleCnt="0"/>
      <dgm:spPr/>
    </dgm:pt>
    <dgm:pt modelId="{3D69A578-6636-3B4C-A503-F383314F7682}" type="pres">
      <dgm:prSet presAssocID="{8EF6C3BE-BC63-FA42-B5C0-0D1C1E7FB780}" presName="Name13" presStyleLbl="parChTrans1D2" presStyleIdx="0" presStyleCnt="3"/>
      <dgm:spPr/>
    </dgm:pt>
    <dgm:pt modelId="{9EB2EF6F-21A2-FC4A-9653-5F298A5ABEA5}" type="pres">
      <dgm:prSet presAssocID="{BA07BF81-B148-DB46-8E75-CE19C7788146}" presName="childText" presStyleLbl="bgAcc1" presStyleIdx="0" presStyleCnt="3" custScaleX="357228" custScaleY="73067">
        <dgm:presLayoutVars>
          <dgm:bulletEnabled val="1"/>
        </dgm:presLayoutVars>
      </dgm:prSet>
      <dgm:spPr/>
    </dgm:pt>
    <dgm:pt modelId="{F314EFF9-2E06-0449-991B-72CB77423BDD}" type="pres">
      <dgm:prSet presAssocID="{317709C6-9FD6-C246-A294-4A0D3EB6288D}" presName="Name13" presStyleLbl="parChTrans1D2" presStyleIdx="1" presStyleCnt="3"/>
      <dgm:spPr/>
    </dgm:pt>
    <dgm:pt modelId="{86D536AA-CF7C-FB49-9F53-2C92DD9AA443}" type="pres">
      <dgm:prSet presAssocID="{A9F6485C-A051-E344-89AC-6B0B48D6F549}" presName="childText" presStyleLbl="bgAcc1" presStyleIdx="1" presStyleCnt="3" custScaleX="367383" custScaleY="73486" custLinFactNeighborX="1131" custLinFactNeighborY="-12662">
        <dgm:presLayoutVars>
          <dgm:bulletEnabled val="1"/>
        </dgm:presLayoutVars>
      </dgm:prSet>
      <dgm:spPr/>
    </dgm:pt>
    <dgm:pt modelId="{C820797A-57EF-984F-8035-D41ADE09A1DF}" type="pres">
      <dgm:prSet presAssocID="{59CC6205-6E0C-C049-9591-8091FB40AB8C}" presName="Name13" presStyleLbl="parChTrans1D2" presStyleIdx="2" presStyleCnt="3"/>
      <dgm:spPr/>
    </dgm:pt>
    <dgm:pt modelId="{B224D9CC-EFC4-9542-B341-6D60687836B9}" type="pres">
      <dgm:prSet presAssocID="{70890773-CC46-464C-B480-31A86B27A6F5}" presName="childText" presStyleLbl="bgAcc1" presStyleIdx="2" presStyleCnt="3" custScaleX="369166" custScaleY="76134" custLinFactNeighborX="502" custLinFactNeighborY="-23488">
        <dgm:presLayoutVars>
          <dgm:bulletEnabled val="1"/>
        </dgm:presLayoutVars>
      </dgm:prSet>
      <dgm:spPr/>
    </dgm:pt>
  </dgm:ptLst>
  <dgm:cxnLst>
    <dgm:cxn modelId="{7C799005-7E6B-7949-AE0D-E1DAC6EC62EC}" type="presOf" srcId="{CA428308-8681-8348-8EFD-5417B362BF74}" destId="{5B44F12B-1847-D044-B386-655E43699B6E}" srcOrd="0" destOrd="0" presId="urn:microsoft.com/office/officeart/2005/8/layout/hierarchy3"/>
    <dgm:cxn modelId="{ACC42213-3973-DD48-A011-9F43F6509062}" type="presOf" srcId="{D1A236A3-54AE-0C45-BCF2-D5C066356018}" destId="{B224D9CC-EFC4-9542-B341-6D60687836B9}" srcOrd="0" destOrd="1" presId="urn:microsoft.com/office/officeart/2005/8/layout/hierarchy3"/>
    <dgm:cxn modelId="{9379D061-51BE-B84A-BDDF-BE1151BD35C4}" type="presOf" srcId="{59CC6205-6E0C-C049-9591-8091FB40AB8C}" destId="{C820797A-57EF-984F-8035-D41ADE09A1DF}" srcOrd="0" destOrd="0" presId="urn:microsoft.com/office/officeart/2005/8/layout/hierarchy3"/>
    <dgm:cxn modelId="{4E482E4A-258E-5E4F-A30F-4FAB1B57525D}" srcId="{BA07BF81-B148-DB46-8E75-CE19C7788146}" destId="{AD31FF5C-6D43-8C4C-9FD6-5D19BD5949E2}" srcOrd="0" destOrd="0" parTransId="{10074940-99E7-6246-A1E2-C7B480DB9466}" sibTransId="{6BE59E5B-935D-2B40-B942-715E6AC3E8A1}"/>
    <dgm:cxn modelId="{5ABC2A4D-A963-4A47-9CAE-067E7A4DAF76}" type="presOf" srcId="{AD31FF5C-6D43-8C4C-9FD6-5D19BD5949E2}" destId="{9EB2EF6F-21A2-FC4A-9653-5F298A5ABEA5}" srcOrd="0" destOrd="1" presId="urn:microsoft.com/office/officeart/2005/8/layout/hierarchy3"/>
    <dgm:cxn modelId="{52F3106E-848E-104E-9C82-A532E9E4DCB7}" type="presOf" srcId="{70890773-CC46-464C-B480-31A86B27A6F5}" destId="{B224D9CC-EFC4-9542-B341-6D60687836B9}" srcOrd="0" destOrd="0" presId="urn:microsoft.com/office/officeart/2005/8/layout/hierarchy3"/>
    <dgm:cxn modelId="{497DA34E-1736-7C4F-88ED-FF0112042B47}" type="presOf" srcId="{BA07BF81-B148-DB46-8E75-CE19C7788146}" destId="{9EB2EF6F-21A2-FC4A-9653-5F298A5ABEA5}" srcOrd="0" destOrd="0" presId="urn:microsoft.com/office/officeart/2005/8/layout/hierarchy3"/>
    <dgm:cxn modelId="{4B177574-F57F-C04E-BB2C-38FE68C11CB7}" srcId="{CA428308-8681-8348-8EFD-5417B362BF74}" destId="{70890773-CC46-464C-B480-31A86B27A6F5}" srcOrd="2" destOrd="0" parTransId="{59CC6205-6E0C-C049-9591-8091FB40AB8C}" sibTransId="{067EB4A8-F6E6-1045-BEC9-87155F477724}"/>
    <dgm:cxn modelId="{232DFE7D-FFF9-3B4B-AD7E-631559C54B6F}" srcId="{70890773-CC46-464C-B480-31A86B27A6F5}" destId="{D1A236A3-54AE-0C45-BCF2-D5C066356018}" srcOrd="0" destOrd="0" parTransId="{53B6F08D-CE04-854B-AC37-DBF411AAF295}" sibTransId="{A1249403-578D-4249-AF1B-EA8E96983BA3}"/>
    <dgm:cxn modelId="{40A1E686-08D6-2E4D-96D6-BDB84D1FB254}" type="presOf" srcId="{A9F6485C-A051-E344-89AC-6B0B48D6F549}" destId="{86D536AA-CF7C-FB49-9F53-2C92DD9AA443}" srcOrd="0" destOrd="0" presId="urn:microsoft.com/office/officeart/2005/8/layout/hierarchy3"/>
    <dgm:cxn modelId="{70B041A2-28BF-3F40-AE57-9673A1B31A2C}" srcId="{A9F6485C-A051-E344-89AC-6B0B48D6F549}" destId="{C82916DB-109D-E146-AAB6-2B21EC67A437}" srcOrd="0" destOrd="0" parTransId="{5C54C791-0642-DE46-A969-B135470764AD}" sibTransId="{D4AF29F0-8F7D-E248-AAB6-C6BB953F0A99}"/>
    <dgm:cxn modelId="{1BCCB2A5-0150-464F-9929-34EBC8D11043}" srcId="{390C0B12-ADFF-4748-8187-5CA7E865E18E}" destId="{CA428308-8681-8348-8EFD-5417B362BF74}" srcOrd="0" destOrd="0" parTransId="{E06E5B33-9922-8545-B636-BBE4B2E82B1B}" sibTransId="{50C417A1-FE1C-6247-8ADE-DBC0ACF7BB16}"/>
    <dgm:cxn modelId="{DF84FFBB-A230-154C-B7D6-A93ACD573C7B}" srcId="{CA428308-8681-8348-8EFD-5417B362BF74}" destId="{A9F6485C-A051-E344-89AC-6B0B48D6F549}" srcOrd="1" destOrd="0" parTransId="{317709C6-9FD6-C246-A294-4A0D3EB6288D}" sibTransId="{45F4E1C6-1607-6F4B-94C9-EEC3081E34C2}"/>
    <dgm:cxn modelId="{133D23D9-CB0D-6447-A02B-A9CDF6EA7B00}" type="presOf" srcId="{317709C6-9FD6-C246-A294-4A0D3EB6288D}" destId="{F314EFF9-2E06-0449-991B-72CB77423BDD}" srcOrd="0" destOrd="0" presId="urn:microsoft.com/office/officeart/2005/8/layout/hierarchy3"/>
    <dgm:cxn modelId="{537A5BDD-C5EA-ED47-B6D5-B4350A6BB877}" srcId="{CA428308-8681-8348-8EFD-5417B362BF74}" destId="{BA07BF81-B148-DB46-8E75-CE19C7788146}" srcOrd="0" destOrd="0" parTransId="{8EF6C3BE-BC63-FA42-B5C0-0D1C1E7FB780}" sibTransId="{A138DE04-BFEB-A04A-BFF9-D9072002AD64}"/>
    <dgm:cxn modelId="{DE0669E1-BC6E-5C4E-AE76-815653C99919}" type="presOf" srcId="{C82916DB-109D-E146-AAB6-2B21EC67A437}" destId="{86D536AA-CF7C-FB49-9F53-2C92DD9AA443}" srcOrd="0" destOrd="1" presId="urn:microsoft.com/office/officeart/2005/8/layout/hierarchy3"/>
    <dgm:cxn modelId="{5BDB77EC-4868-5547-8D2C-11C50479C296}" type="presOf" srcId="{390C0B12-ADFF-4748-8187-5CA7E865E18E}" destId="{9A7CF627-D036-9340-BADB-350DD8D11A23}" srcOrd="0" destOrd="0" presId="urn:microsoft.com/office/officeart/2005/8/layout/hierarchy3"/>
    <dgm:cxn modelId="{7E2046F0-A171-814E-89E2-7C885D26320B}" type="presOf" srcId="{CA428308-8681-8348-8EFD-5417B362BF74}" destId="{EB29093E-470F-6B4F-A8C4-C95C0B4B0E94}" srcOrd="1" destOrd="0" presId="urn:microsoft.com/office/officeart/2005/8/layout/hierarchy3"/>
    <dgm:cxn modelId="{8BD707F8-F63F-8B4E-9D94-BA7543235740}" type="presOf" srcId="{8EF6C3BE-BC63-FA42-B5C0-0D1C1E7FB780}" destId="{3D69A578-6636-3B4C-A503-F383314F7682}" srcOrd="0" destOrd="0" presId="urn:microsoft.com/office/officeart/2005/8/layout/hierarchy3"/>
    <dgm:cxn modelId="{3E2A2157-0D88-4A49-870D-6F57533C50F0}" type="presParOf" srcId="{9A7CF627-D036-9340-BADB-350DD8D11A23}" destId="{C4A005D6-A918-3342-A9C8-F3234C5AAA93}" srcOrd="0" destOrd="0" presId="urn:microsoft.com/office/officeart/2005/8/layout/hierarchy3"/>
    <dgm:cxn modelId="{1B7AAAF0-B0B7-524A-99D8-B8751394FF68}" type="presParOf" srcId="{C4A005D6-A918-3342-A9C8-F3234C5AAA93}" destId="{045AF5A7-FC85-C945-857A-822AE8D0049C}" srcOrd="0" destOrd="0" presId="urn:microsoft.com/office/officeart/2005/8/layout/hierarchy3"/>
    <dgm:cxn modelId="{78BF56D4-62D2-6849-B6FC-DAFE427BC0F4}" type="presParOf" srcId="{045AF5A7-FC85-C945-857A-822AE8D0049C}" destId="{5B44F12B-1847-D044-B386-655E43699B6E}" srcOrd="0" destOrd="0" presId="urn:microsoft.com/office/officeart/2005/8/layout/hierarchy3"/>
    <dgm:cxn modelId="{4FE8A05E-58F8-974B-8EF3-2873C3953A70}" type="presParOf" srcId="{045AF5A7-FC85-C945-857A-822AE8D0049C}" destId="{EB29093E-470F-6B4F-A8C4-C95C0B4B0E94}" srcOrd="1" destOrd="0" presId="urn:microsoft.com/office/officeart/2005/8/layout/hierarchy3"/>
    <dgm:cxn modelId="{B3FD5726-042D-8D47-BAC2-EA2B71B0032D}" type="presParOf" srcId="{C4A005D6-A918-3342-A9C8-F3234C5AAA93}" destId="{693CB243-EE59-2243-9D46-CA3594E59D57}" srcOrd="1" destOrd="0" presId="urn:microsoft.com/office/officeart/2005/8/layout/hierarchy3"/>
    <dgm:cxn modelId="{22923E26-06B0-F847-BF95-1C9A4535B6AF}" type="presParOf" srcId="{693CB243-EE59-2243-9D46-CA3594E59D57}" destId="{3D69A578-6636-3B4C-A503-F383314F7682}" srcOrd="0" destOrd="0" presId="urn:microsoft.com/office/officeart/2005/8/layout/hierarchy3"/>
    <dgm:cxn modelId="{274869D4-5C33-C04D-8EA9-325B65595407}" type="presParOf" srcId="{693CB243-EE59-2243-9D46-CA3594E59D57}" destId="{9EB2EF6F-21A2-FC4A-9653-5F298A5ABEA5}" srcOrd="1" destOrd="0" presId="urn:microsoft.com/office/officeart/2005/8/layout/hierarchy3"/>
    <dgm:cxn modelId="{E52C490A-BD31-064F-951E-B2F30FD1A13D}" type="presParOf" srcId="{693CB243-EE59-2243-9D46-CA3594E59D57}" destId="{F314EFF9-2E06-0449-991B-72CB77423BDD}" srcOrd="2" destOrd="0" presId="urn:microsoft.com/office/officeart/2005/8/layout/hierarchy3"/>
    <dgm:cxn modelId="{44B04E08-3250-C148-8880-87C0476ABA96}" type="presParOf" srcId="{693CB243-EE59-2243-9D46-CA3594E59D57}" destId="{86D536AA-CF7C-FB49-9F53-2C92DD9AA443}" srcOrd="3" destOrd="0" presId="urn:microsoft.com/office/officeart/2005/8/layout/hierarchy3"/>
    <dgm:cxn modelId="{56E6347A-9E3A-0E4E-9A51-AF19F0B02AA8}" type="presParOf" srcId="{693CB243-EE59-2243-9D46-CA3594E59D57}" destId="{C820797A-57EF-984F-8035-D41ADE09A1DF}" srcOrd="4" destOrd="0" presId="urn:microsoft.com/office/officeart/2005/8/layout/hierarchy3"/>
    <dgm:cxn modelId="{4325CFDB-51AE-8947-843F-2D897A87E0CB}" type="presParOf" srcId="{693CB243-EE59-2243-9D46-CA3594E59D57}" destId="{B224D9CC-EFC4-9542-B341-6D60687836B9}"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Asking </a:t>
          </a:r>
          <a:r>
            <a:rPr lang="en-US" sz="2000" b="1">
              <a:solidFill>
                <a:schemeClr val="tx2"/>
              </a:solidFill>
            </a:rPr>
            <a:t>open-ended</a:t>
          </a:r>
          <a:r>
            <a:rPr lang="en-US" sz="2000">
              <a:solidFill>
                <a:schemeClr val="tx2"/>
              </a:solidFill>
            </a:rPr>
            <a:t> </a:t>
          </a:r>
          <a:r>
            <a:rPr lang="en-US" sz="2000" b="1">
              <a:solidFill>
                <a:schemeClr val="tx2"/>
              </a:solidFill>
            </a:rPr>
            <a:t>questions</a:t>
          </a:r>
          <a:r>
            <a:rPr lang="en-US" sz="2000">
              <a:solidFill>
                <a:schemeClr val="tx2"/>
              </a:solidFill>
            </a:rPr>
            <a:t> to clarify</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b="1">
              <a:solidFill>
                <a:schemeClr val="tx2"/>
              </a:solidFill>
            </a:rPr>
            <a:t>Summarizing </a:t>
          </a:r>
          <a:r>
            <a:rPr lang="en-US" sz="2000">
              <a:solidFill>
                <a:schemeClr val="tx2"/>
              </a:solidFill>
            </a:rPr>
            <a:t>what you have heard from the peer—Are you hearing correctly?</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BA815B61-E3D6-8242-8F72-66744D7F0DC4}">
      <dgm:prSet custT="1"/>
      <dgm:spPr/>
      <dgm:t>
        <a:bodyPr/>
        <a:lstStyle/>
        <a:p>
          <a:r>
            <a:rPr lang="en-US" sz="1600" i="1"/>
            <a:t>Can you tell me more about what happens when you try to stop drinking?</a:t>
          </a:r>
          <a:endParaRPr lang="en-US" sz="1600"/>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r>
            <a:rPr lang="en-US" sz="1600" i="1"/>
            <a:t>So it sounds like you are more likely to drink when you encounter someone from your past that you often spent time</a:t>
          </a:r>
          <a:br>
            <a:rPr lang="en-US" sz="1600" i="1"/>
          </a:br>
          <a:r>
            <a:rPr lang="en-US" sz="1600" i="1"/>
            <a:t>drinking with?</a:t>
          </a:r>
          <a:endParaRPr lang="en-US" sz="160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DC8685DC-AC4E-6B47-9327-5E13AE8E0B6B}">
      <dgm:prSet custT="1"/>
      <dgm:spPr/>
      <dgm:t>
        <a:bodyPr/>
        <a:lstStyle/>
        <a:p>
          <a:r>
            <a:rPr lang="en-US" sz="1600" i="1"/>
            <a:t>I know you said you are really frustrated and don’t know what to do. But you are talking with me about it and it seems</a:t>
          </a:r>
          <a:br>
            <a:rPr lang="en-US" sz="1600" i="1"/>
          </a:br>
          <a:r>
            <a:rPr lang="en-US" sz="1600" i="1"/>
            <a:t>like you want to do something different.</a:t>
          </a:r>
          <a:endParaRPr lang="en-US" sz="1600"/>
        </a:p>
      </dgm:t>
    </dgm:pt>
    <dgm:pt modelId="{10E3B328-638D-5B4F-A8C2-7DE4772DFBD4}" type="parTrans" cxnId="{BA59914B-9E06-9B48-8B66-C68CA7CA9FCE}">
      <dgm:prSet/>
      <dgm:spPr/>
      <dgm:t>
        <a:bodyPr/>
        <a:lstStyle/>
        <a:p>
          <a:endParaRPr lang="en-US"/>
        </a:p>
      </dgm:t>
    </dgm:pt>
    <dgm:pt modelId="{24A8AC4B-97EC-C043-8A36-4026AC4C8ADF}" type="sibTrans" cxnId="{BA59914B-9E06-9B48-8B66-C68CA7CA9FCE}">
      <dgm:prSet/>
      <dgm:spPr/>
      <dgm:t>
        <a:bodyPr/>
        <a:lstStyle/>
        <a:p>
          <a:endParaRPr lang="en-US"/>
        </a:p>
      </dgm:t>
    </dgm:pt>
    <dgm:pt modelId="{6C052821-4474-434B-92FC-70131CD9161A}">
      <dgm:prSet phldrT="[Text]" custT="1"/>
      <dgm:spPr/>
      <dgm:t>
        <a:bodyPr/>
        <a:lstStyle/>
        <a:p>
          <a:r>
            <a:rPr lang="en-US" sz="2000" b="1">
              <a:solidFill>
                <a:schemeClr val="tx2"/>
              </a:solidFill>
            </a:rPr>
            <a:t>Reflective</a:t>
          </a:r>
          <a:r>
            <a:rPr lang="en-US" sz="2000">
              <a:solidFill>
                <a:schemeClr val="tx2"/>
              </a:solidFill>
            </a:rPr>
            <a:t> </a:t>
          </a:r>
          <a:r>
            <a:rPr lang="en-US" sz="2000" b="1">
              <a:solidFill>
                <a:schemeClr val="tx2"/>
              </a:solidFill>
            </a:rPr>
            <a:t>Listening</a:t>
          </a:r>
          <a:r>
            <a:rPr lang="en-US" sz="2000">
              <a:solidFill>
                <a:schemeClr val="tx2"/>
              </a:solidFill>
            </a:rPr>
            <a:t> - to reframe a peer’s statement and offer a positive perspective on what the peer has already done.</a:t>
          </a:r>
        </a:p>
      </dgm:t>
    </dgm:pt>
    <dgm:pt modelId="{4B8756DC-E9C3-AD4F-975B-BA2B05A2F566}" type="sibTrans" cxnId="{29663068-6C2A-4641-9513-45176100C158}">
      <dgm:prSet/>
      <dgm:spPr/>
      <dgm:t>
        <a:bodyPr/>
        <a:lstStyle/>
        <a:p>
          <a:endParaRPr lang="en-US" sz="2000"/>
        </a:p>
      </dgm:t>
    </dgm:pt>
    <dgm:pt modelId="{DAF6B480-F941-3948-9DE5-5B250E169F1C}" type="parTrans" cxnId="{29663068-6C2A-4641-9513-45176100C158}">
      <dgm:prSet/>
      <dgm:spPr/>
      <dgm:t>
        <a:bodyPr/>
        <a:lstStyle/>
        <a:p>
          <a:endParaRPr lang="en-US" sz="2000"/>
        </a:p>
      </dgm:t>
    </dgm:pt>
    <dgm:pt modelId="{296669DB-2886-2E46-ACBF-0132D1A115B3}">
      <dgm:prSet custT="1"/>
      <dgm:spPr/>
      <dgm:t>
        <a:bodyPr/>
        <a:lstStyle/>
        <a:p>
          <a:r>
            <a:rPr lang="en-US" sz="2000" b="1">
              <a:solidFill>
                <a:schemeClr val="tx2"/>
              </a:solidFill>
            </a:rPr>
            <a:t>Reflective listening </a:t>
          </a:r>
          <a:r>
            <a:rPr lang="en-US" sz="2000">
              <a:solidFill>
                <a:schemeClr val="tx2"/>
              </a:solidFill>
            </a:rPr>
            <a:t>to turn the question back to the peer. The peer has the solution.</a:t>
          </a:r>
        </a:p>
      </dgm:t>
    </dgm:pt>
    <dgm:pt modelId="{4BDC97B0-118C-EC42-9D7B-E8E1DEA0B366}" type="parTrans" cxnId="{02182A8A-A47E-4348-81D3-20A99753EE51}">
      <dgm:prSet/>
      <dgm:spPr/>
      <dgm:t>
        <a:bodyPr/>
        <a:lstStyle/>
        <a:p>
          <a:endParaRPr lang="en-US"/>
        </a:p>
      </dgm:t>
    </dgm:pt>
    <dgm:pt modelId="{9C99A498-0BD4-694F-BCE1-91713C76A4CF}" type="sibTrans" cxnId="{02182A8A-A47E-4348-81D3-20A99753EE51}">
      <dgm:prSet/>
      <dgm:spPr/>
      <dgm:t>
        <a:bodyPr/>
        <a:lstStyle/>
        <a:p>
          <a:endParaRPr lang="en-US"/>
        </a:p>
      </dgm:t>
    </dgm:pt>
    <dgm:pt modelId="{94979EB1-66F2-2649-8C2C-EA718C50845A}">
      <dgm:prSet custT="1"/>
      <dgm:spPr/>
      <dgm:t>
        <a:bodyPr/>
        <a:lstStyle/>
        <a:p>
          <a:r>
            <a:rPr lang="en-US" sz="1600" i="1"/>
            <a:t>As we talk about changing your social community it seems like there might be more going on ... what am I missing?</a:t>
          </a:r>
          <a:endParaRPr lang="en-US" sz="1600"/>
        </a:p>
      </dgm:t>
    </dgm:pt>
    <dgm:pt modelId="{CFDCA0C3-3AF6-264E-A895-B1955FACACD8}" type="parTrans" cxnId="{2820EC34-02B6-AF43-8419-2E353348514C}">
      <dgm:prSet/>
      <dgm:spPr/>
      <dgm:t>
        <a:bodyPr/>
        <a:lstStyle/>
        <a:p>
          <a:endParaRPr lang="en-US"/>
        </a:p>
      </dgm:t>
    </dgm:pt>
    <dgm:pt modelId="{37F34AA1-CC73-4F47-B08F-46CF9ACBCF7C}" type="sibTrans" cxnId="{2820EC34-02B6-AF43-8419-2E353348514C}">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122406" custScaleY="130888">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130157" custScaleY="239686">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135835" custScaleY="267715">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16EEE630-5272-9448-80FE-A5584E310E88}" type="pres">
      <dgm:prSet presAssocID="{4B8756DC-E9C3-AD4F-975B-BA2B05A2F566}" presName="spaceBetweenRectangles" presStyleCnt="0"/>
      <dgm:spPr/>
    </dgm:pt>
    <dgm:pt modelId="{FF459FD5-0140-FD41-8843-C39A24ACC159}" type="pres">
      <dgm:prSet presAssocID="{296669DB-2886-2E46-ACBF-0132D1A115B3}" presName="parentLin" presStyleCnt="0"/>
      <dgm:spPr/>
    </dgm:pt>
    <dgm:pt modelId="{57294A68-8318-DE49-91DA-138249B95E58}" type="pres">
      <dgm:prSet presAssocID="{296669DB-2886-2E46-ACBF-0132D1A115B3}" presName="parentLeftMargin" presStyleLbl="node1" presStyleIdx="2" presStyleCnt="4"/>
      <dgm:spPr/>
    </dgm:pt>
    <dgm:pt modelId="{2C8D6D42-EA53-FD43-A8C8-6283E36E9D35}" type="pres">
      <dgm:prSet presAssocID="{296669DB-2886-2E46-ACBF-0132D1A115B3}" presName="parentText" presStyleLbl="node1" presStyleIdx="3" presStyleCnt="4" custScaleX="131128" custScaleY="287452">
        <dgm:presLayoutVars>
          <dgm:chMax val="0"/>
          <dgm:bulletEnabled val="1"/>
        </dgm:presLayoutVars>
      </dgm:prSet>
      <dgm:spPr/>
    </dgm:pt>
    <dgm:pt modelId="{87EECCBF-DEC4-504D-A251-7E4B14E9D6F4}" type="pres">
      <dgm:prSet presAssocID="{296669DB-2886-2E46-ACBF-0132D1A115B3}" presName="negativeSpace" presStyleCnt="0"/>
      <dgm:spPr/>
    </dgm:pt>
    <dgm:pt modelId="{B6CB1281-971C-0C40-944E-C2DC5466A59E}" type="pres">
      <dgm:prSet presAssocID="{296669DB-2886-2E46-ACBF-0132D1A115B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D19F616-3213-C949-807B-8BB3E21DA19D}" type="presOf" srcId="{296669DB-2886-2E46-ACBF-0132D1A115B3}" destId="{2C8D6D42-EA53-FD43-A8C8-6283E36E9D35}" srcOrd="1"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2820EC34-02B6-AF43-8419-2E353348514C}" srcId="{296669DB-2886-2E46-ACBF-0132D1A115B3}" destId="{94979EB1-66F2-2649-8C2C-EA718C50845A}" srcOrd="0" destOrd="0" parTransId="{CFDCA0C3-3AF6-264E-A895-B1955FACACD8}" sibTransId="{37F34AA1-CC73-4F47-B08F-46CF9ACBCF7C}"/>
    <dgm:cxn modelId="{BC3CAE5D-754A-6E43-A506-A4348324352B}" type="presOf" srcId="{64D2DF65-5BDE-FB4C-980B-70FA55D1B688}" destId="{1B5AB667-0045-CA48-8463-8D2D77D5793E}" srcOrd="1" destOrd="0" presId="urn:microsoft.com/office/officeart/2005/8/layout/list1"/>
    <dgm:cxn modelId="{BA9F1441-1139-5A43-B341-935FE57191A9}" type="presOf" srcId="{DC8685DC-AC4E-6B47-9327-5E13AE8E0B6B}" destId="{C2076692-2E43-3147-B055-836931F1812E}" srcOrd="0" destOrd="0" presId="urn:microsoft.com/office/officeart/2005/8/layout/list1"/>
    <dgm:cxn modelId="{29663068-6C2A-4641-9513-45176100C158}" srcId="{5DADAC35-B6F5-7749-BBBD-F232B4E6F49B}" destId="{6C052821-4474-434B-92FC-70131CD9161A}" srcOrd="2" destOrd="0" parTransId="{DAF6B480-F941-3948-9DE5-5B250E169F1C}" sibTransId="{4B8756DC-E9C3-AD4F-975B-BA2B05A2F566}"/>
    <dgm:cxn modelId="{BA59914B-9E06-9B48-8B66-C68CA7CA9FCE}" srcId="{6C052821-4474-434B-92FC-70131CD9161A}" destId="{DC8685DC-AC4E-6B47-9327-5E13AE8E0B6B}" srcOrd="0" destOrd="0" parTransId="{10E3B328-638D-5B4F-A8C2-7DE4772DFBD4}" sibTransId="{24A8AC4B-97EC-C043-8A36-4026AC4C8ADF}"/>
    <dgm:cxn modelId="{A2332D4D-D2FF-AF4E-A065-B6EC8D563CA8}" type="presOf" srcId="{6C052821-4474-434B-92FC-70131CD9161A}" destId="{6F8D7746-DB44-1145-9883-1DC23DDEA38D}" srcOrd="0"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02182A8A-A47E-4348-81D3-20A99753EE51}" srcId="{5DADAC35-B6F5-7749-BBBD-F232B4E6F49B}" destId="{296669DB-2886-2E46-ACBF-0132D1A115B3}" srcOrd="3" destOrd="0" parTransId="{4BDC97B0-118C-EC42-9D7B-E8E1DEA0B366}" sibTransId="{9C99A498-0BD4-694F-BCE1-91713C76A4CF}"/>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E460A797-3115-8C47-A048-8CB4CC8FCCB3}" type="presOf" srcId="{94979EB1-66F2-2649-8C2C-EA718C50845A}" destId="{B6CB1281-971C-0C40-944E-C2DC5466A59E}" srcOrd="0" destOrd="0" presId="urn:microsoft.com/office/officeart/2005/8/layout/list1"/>
    <dgm:cxn modelId="{777E96AE-8E9B-D648-A4F9-5F629F08AA93}" srcId="{E51B4F87-557D-704D-BBC2-FD5DE5B91108}" destId="{BA815B61-E3D6-8242-8F72-66744D7F0DC4}" srcOrd="0" destOrd="0" parTransId="{6F34474E-DBFD-ED4E-9292-AA4A52AAEDC9}" sibTransId="{80F1BE7B-2D49-1944-AB7E-5215549DA193}"/>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D057E9F9-FCCB-E041-9BCA-0AE3CCFAC2D6}" type="presOf" srcId="{296669DB-2886-2E46-ACBF-0132D1A115B3}" destId="{57294A68-8318-DE49-91DA-138249B95E58}"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6E2EA4D2-2B0A-EE4B-952B-7F2D94D9028F}" type="presParOf" srcId="{CB3ECC5D-5B81-4047-86A2-4F9EFACFB109}" destId="{16EEE630-5272-9448-80FE-A5584E310E88}" srcOrd="11" destOrd="0" presId="urn:microsoft.com/office/officeart/2005/8/layout/list1"/>
    <dgm:cxn modelId="{2C52D475-DC90-B744-9313-951F73A60FDF}" type="presParOf" srcId="{CB3ECC5D-5B81-4047-86A2-4F9EFACFB109}" destId="{FF459FD5-0140-FD41-8843-C39A24ACC159}" srcOrd="12" destOrd="0" presId="urn:microsoft.com/office/officeart/2005/8/layout/list1"/>
    <dgm:cxn modelId="{16705F5A-32BD-1B4A-9564-DE6D0F2B95C2}" type="presParOf" srcId="{FF459FD5-0140-FD41-8843-C39A24ACC159}" destId="{57294A68-8318-DE49-91DA-138249B95E58}" srcOrd="0" destOrd="0" presId="urn:microsoft.com/office/officeart/2005/8/layout/list1"/>
    <dgm:cxn modelId="{79CB4750-12C3-354F-B461-DC2D04F9F8DA}" type="presParOf" srcId="{FF459FD5-0140-FD41-8843-C39A24ACC159}" destId="{2C8D6D42-EA53-FD43-A8C8-6283E36E9D35}" srcOrd="1" destOrd="0" presId="urn:microsoft.com/office/officeart/2005/8/layout/list1"/>
    <dgm:cxn modelId="{6BA5C2CD-3123-6548-8D5D-6BA7D4BDE91E}" type="presParOf" srcId="{CB3ECC5D-5B81-4047-86A2-4F9EFACFB109}" destId="{87EECCBF-DEC4-504D-A251-7E4B14E9D6F4}" srcOrd="13" destOrd="0" presId="urn:microsoft.com/office/officeart/2005/8/layout/list1"/>
    <dgm:cxn modelId="{0C884AB8-5FAC-E64C-9E19-3E998881D9B9}" type="presParOf" srcId="{CB3ECC5D-5B81-4047-86A2-4F9EFACFB109}" destId="{B6CB1281-971C-0C40-944E-C2DC5466A59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56512-1D67-5540-818E-F3DDE205C544}">
      <dsp:nvSpPr>
        <dsp:cNvPr id="0" name=""/>
        <dsp:cNvSpPr/>
      </dsp:nvSpPr>
      <dsp:spPr>
        <a:xfrm>
          <a:off x="1254125" y="2824"/>
          <a:ext cx="5619749" cy="1160740"/>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u="sng" kern="1200">
              <a:solidFill>
                <a:schemeClr val="tx2"/>
              </a:solidFill>
            </a:rPr>
            <a:t>The OARS Model</a:t>
          </a:r>
        </a:p>
        <a:p>
          <a:pPr marL="0" lvl="0" indent="0" algn="ctr" defTabSz="1422400">
            <a:lnSpc>
              <a:spcPct val="90000"/>
            </a:lnSpc>
            <a:spcBef>
              <a:spcPct val="0"/>
            </a:spcBef>
            <a:spcAft>
              <a:spcPct val="35000"/>
            </a:spcAft>
            <a:buNone/>
          </a:pPr>
          <a:r>
            <a:rPr lang="en-US" sz="2800" u="sng" kern="1200">
              <a:solidFill>
                <a:schemeClr val="tx2"/>
              </a:solidFill>
            </a:rPr>
            <a:t>Includes 4 Basic Skills</a:t>
          </a:r>
        </a:p>
      </dsp:txBody>
      <dsp:txXfrm>
        <a:off x="1288122" y="36821"/>
        <a:ext cx="5551755" cy="1092746"/>
      </dsp:txXfrm>
    </dsp:sp>
    <dsp:sp modelId="{196A7DF0-601D-9D42-A416-80866F5EC65F}">
      <dsp:nvSpPr>
        <dsp:cNvPr id="0" name=""/>
        <dsp:cNvSpPr/>
      </dsp:nvSpPr>
      <dsp:spPr>
        <a:xfrm>
          <a:off x="1254125" y="133215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347C5B-2CBD-4843-ACEE-1E7E14FAF218}">
      <dsp:nvSpPr>
        <dsp:cNvPr id="0" name=""/>
        <dsp:cNvSpPr/>
      </dsp:nvSpPr>
      <dsp:spPr>
        <a:xfrm>
          <a:off x="2246947" y="133215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Open-Ended Questions</a:t>
          </a:r>
        </a:p>
      </dsp:txBody>
      <dsp:txXfrm>
        <a:off x="2292677" y="1377887"/>
        <a:ext cx="4535467" cy="845165"/>
      </dsp:txXfrm>
    </dsp:sp>
    <dsp:sp modelId="{16F507FA-1F44-5C4D-9E67-D2A7335E7AC3}">
      <dsp:nvSpPr>
        <dsp:cNvPr id="0" name=""/>
        <dsp:cNvSpPr/>
      </dsp:nvSpPr>
      <dsp:spPr>
        <a:xfrm>
          <a:off x="1254125" y="238117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D07CFB-4D6A-C64E-8FBB-66F0F54F2865}">
      <dsp:nvSpPr>
        <dsp:cNvPr id="0" name=""/>
        <dsp:cNvSpPr/>
      </dsp:nvSpPr>
      <dsp:spPr>
        <a:xfrm>
          <a:off x="2246947" y="238117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Affirmations</a:t>
          </a:r>
        </a:p>
      </dsp:txBody>
      <dsp:txXfrm>
        <a:off x="2292677" y="2426907"/>
        <a:ext cx="4535467" cy="845165"/>
      </dsp:txXfrm>
    </dsp:sp>
    <dsp:sp modelId="{C6BA32E9-DFAF-2E4E-9E19-1AA998F037C4}">
      <dsp:nvSpPr>
        <dsp:cNvPr id="0" name=""/>
        <dsp:cNvSpPr/>
      </dsp:nvSpPr>
      <dsp:spPr>
        <a:xfrm>
          <a:off x="1254125" y="343019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618CEA-9385-044C-9399-5B0DDEBAF2E9}">
      <dsp:nvSpPr>
        <dsp:cNvPr id="0" name=""/>
        <dsp:cNvSpPr/>
      </dsp:nvSpPr>
      <dsp:spPr>
        <a:xfrm>
          <a:off x="2246947" y="343019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Reflective Listening</a:t>
          </a:r>
        </a:p>
      </dsp:txBody>
      <dsp:txXfrm>
        <a:off x="2292677" y="3475927"/>
        <a:ext cx="4535467" cy="845165"/>
      </dsp:txXfrm>
    </dsp:sp>
    <dsp:sp modelId="{41D5E833-1089-8F40-B2F2-0CA78E0C39E3}">
      <dsp:nvSpPr>
        <dsp:cNvPr id="0" name=""/>
        <dsp:cNvSpPr/>
      </dsp:nvSpPr>
      <dsp:spPr>
        <a:xfrm>
          <a:off x="1254125" y="447921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AE262C-D8A8-A041-BA89-7ABC69ED1B9E}">
      <dsp:nvSpPr>
        <dsp:cNvPr id="0" name=""/>
        <dsp:cNvSpPr/>
      </dsp:nvSpPr>
      <dsp:spPr>
        <a:xfrm>
          <a:off x="2246947" y="447921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Summarizing</a:t>
          </a:r>
        </a:p>
      </dsp:txBody>
      <dsp:txXfrm>
        <a:off x="2292677" y="4524947"/>
        <a:ext cx="4535467" cy="84516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78511"/>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7092" tIns="354076" rIns="307092"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78511"/>
        <a:ext cx="3956809" cy="428400"/>
      </dsp:txXfrm>
    </dsp:sp>
    <dsp:sp modelId="{030B927E-93CE-C04A-9051-260CAF1891F8}">
      <dsp:nvSpPr>
        <dsp:cNvPr id="0" name=""/>
        <dsp:cNvSpPr/>
      </dsp:nvSpPr>
      <dsp:spPr>
        <a:xfrm>
          <a:off x="197840" y="11842"/>
          <a:ext cx="3390360" cy="31758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Open-Ended Questions</a:t>
          </a:r>
        </a:p>
      </dsp:txBody>
      <dsp:txXfrm>
        <a:off x="213343" y="27345"/>
        <a:ext cx="3359354" cy="286583"/>
      </dsp:txXfrm>
    </dsp:sp>
    <dsp:sp modelId="{079E5664-4E22-4447-A59C-FE064B6804D0}">
      <dsp:nvSpPr>
        <dsp:cNvPr id="0" name=""/>
        <dsp:cNvSpPr/>
      </dsp:nvSpPr>
      <dsp:spPr>
        <a:xfrm>
          <a:off x="0" y="660980"/>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7092" tIns="354076" rIns="307092"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660980"/>
        <a:ext cx="3956809" cy="428400"/>
      </dsp:txXfrm>
    </dsp:sp>
    <dsp:sp modelId="{1B5AB667-0045-CA48-8463-8D2D77D5793E}">
      <dsp:nvSpPr>
        <dsp:cNvPr id="0" name=""/>
        <dsp:cNvSpPr/>
      </dsp:nvSpPr>
      <dsp:spPr>
        <a:xfrm>
          <a:off x="197840" y="598711"/>
          <a:ext cx="3287075" cy="31318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Affirmations</a:t>
          </a:r>
        </a:p>
      </dsp:txBody>
      <dsp:txXfrm>
        <a:off x="213129" y="614000"/>
        <a:ext cx="3256497" cy="282610"/>
      </dsp:txXfrm>
    </dsp:sp>
    <dsp:sp modelId="{C2076692-2E43-3147-B055-836931F1812E}">
      <dsp:nvSpPr>
        <dsp:cNvPr id="0" name=""/>
        <dsp:cNvSpPr/>
      </dsp:nvSpPr>
      <dsp:spPr>
        <a:xfrm>
          <a:off x="0" y="1242856"/>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7092" tIns="354076" rIns="307092"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1242856"/>
        <a:ext cx="3956809" cy="428400"/>
      </dsp:txXfrm>
    </dsp:sp>
    <dsp:sp modelId="{7DFBF9F1-7B45-AD45-925A-B93AC342B642}">
      <dsp:nvSpPr>
        <dsp:cNvPr id="0" name=""/>
        <dsp:cNvSpPr/>
      </dsp:nvSpPr>
      <dsp:spPr>
        <a:xfrm>
          <a:off x="197840" y="1181180"/>
          <a:ext cx="2972984" cy="31259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Reflective Listening</a:t>
          </a:r>
        </a:p>
      </dsp:txBody>
      <dsp:txXfrm>
        <a:off x="213100" y="1196440"/>
        <a:ext cx="2942464" cy="282076"/>
      </dsp:txXfrm>
    </dsp:sp>
    <dsp:sp modelId="{B6CB1281-971C-0C40-944E-C2DC5466A59E}">
      <dsp:nvSpPr>
        <dsp:cNvPr id="0" name=""/>
        <dsp:cNvSpPr/>
      </dsp:nvSpPr>
      <dsp:spPr>
        <a:xfrm>
          <a:off x="0" y="1775898"/>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8D6D42-EA53-FD43-A8C8-6283E36E9D35}">
      <dsp:nvSpPr>
        <dsp:cNvPr id="0" name=""/>
        <dsp:cNvSpPr/>
      </dsp:nvSpPr>
      <dsp:spPr>
        <a:xfrm>
          <a:off x="197840" y="1763056"/>
          <a:ext cx="2769766" cy="26376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Summarizing</a:t>
          </a:r>
          <a:endParaRPr lang="en-US" sz="2000" kern="1200"/>
        </a:p>
      </dsp:txBody>
      <dsp:txXfrm>
        <a:off x="210716" y="1775932"/>
        <a:ext cx="2744014" cy="2380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16389"/>
          <a:ext cx="4693221"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4246" tIns="312420" rIns="364246"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216389"/>
        <a:ext cx="4693221" cy="378000"/>
      </dsp:txXfrm>
    </dsp:sp>
    <dsp:sp modelId="{030B927E-93CE-C04A-9051-260CAF1891F8}">
      <dsp:nvSpPr>
        <dsp:cNvPr id="0" name=""/>
        <dsp:cNvSpPr/>
      </dsp:nvSpPr>
      <dsp:spPr>
        <a:xfrm>
          <a:off x="234431" y="25538"/>
          <a:ext cx="4017421" cy="41225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175" tIns="0" rIns="124175"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What has worked in the past?</a:t>
          </a:r>
        </a:p>
      </dsp:txBody>
      <dsp:txXfrm>
        <a:off x="254555" y="45662"/>
        <a:ext cx="3977173" cy="372003"/>
      </dsp:txXfrm>
    </dsp:sp>
    <dsp:sp modelId="{079E5664-4E22-4447-A59C-FE064B6804D0}">
      <dsp:nvSpPr>
        <dsp:cNvPr id="0" name=""/>
        <dsp:cNvSpPr/>
      </dsp:nvSpPr>
      <dsp:spPr>
        <a:xfrm>
          <a:off x="0" y="891400"/>
          <a:ext cx="4693221"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4246" tIns="312420" rIns="364246"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891400"/>
        <a:ext cx="4693221" cy="378000"/>
      </dsp:txXfrm>
    </dsp:sp>
    <dsp:sp modelId="{1B5AB667-0045-CA48-8463-8D2D77D5793E}">
      <dsp:nvSpPr>
        <dsp:cNvPr id="0" name=""/>
        <dsp:cNvSpPr/>
      </dsp:nvSpPr>
      <dsp:spPr>
        <a:xfrm>
          <a:off x="234431" y="675389"/>
          <a:ext cx="3895034" cy="43741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175" tIns="0" rIns="124175"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How can I help you today?</a:t>
          </a:r>
        </a:p>
      </dsp:txBody>
      <dsp:txXfrm>
        <a:off x="255784" y="696742"/>
        <a:ext cx="3852328" cy="3947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07917"/>
          <a:ext cx="4484069"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B927E-93CE-C04A-9051-260CAF1891F8}">
      <dsp:nvSpPr>
        <dsp:cNvPr id="0" name=""/>
        <dsp:cNvSpPr/>
      </dsp:nvSpPr>
      <dsp:spPr>
        <a:xfrm>
          <a:off x="223984" y="17066"/>
          <a:ext cx="4205555" cy="41225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641" tIns="0" rIns="11864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Have you had a drug test/UA?</a:t>
          </a:r>
        </a:p>
      </dsp:txBody>
      <dsp:txXfrm>
        <a:off x="244108" y="37190"/>
        <a:ext cx="4165307" cy="3720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F12B-1847-D044-B386-655E43699B6E}">
      <dsp:nvSpPr>
        <dsp:cNvPr id="0" name=""/>
        <dsp:cNvSpPr/>
      </dsp:nvSpPr>
      <dsp:spPr>
        <a:xfrm>
          <a:off x="78728" y="429"/>
          <a:ext cx="3133593" cy="58053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tx2"/>
              </a:solidFill>
            </a:rPr>
            <a:t>"Why" questions can put a person on the defensive.</a:t>
          </a:r>
        </a:p>
      </dsp:txBody>
      <dsp:txXfrm>
        <a:off x="95731" y="17432"/>
        <a:ext cx="3099587" cy="546525"/>
      </dsp:txXfrm>
    </dsp:sp>
    <dsp:sp modelId="{3D69A578-6636-3B4C-A503-F383314F7682}">
      <dsp:nvSpPr>
        <dsp:cNvPr id="0" name=""/>
        <dsp:cNvSpPr/>
      </dsp:nvSpPr>
      <dsp:spPr>
        <a:xfrm>
          <a:off x="392088" y="580961"/>
          <a:ext cx="313359" cy="435398"/>
        </a:xfrm>
        <a:custGeom>
          <a:avLst/>
          <a:gdLst/>
          <a:ahLst/>
          <a:cxnLst/>
          <a:rect l="0" t="0" r="0" b="0"/>
          <a:pathLst>
            <a:path>
              <a:moveTo>
                <a:pt x="0" y="0"/>
              </a:moveTo>
              <a:lnTo>
                <a:pt x="0" y="435398"/>
              </a:lnTo>
              <a:lnTo>
                <a:pt x="313359" y="43539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B2EF6F-21A2-FC4A-9653-5F298A5ABEA5}">
      <dsp:nvSpPr>
        <dsp:cNvPr id="0" name=""/>
        <dsp:cNvSpPr/>
      </dsp:nvSpPr>
      <dsp:spPr>
        <a:xfrm>
          <a:off x="705447" y="726094"/>
          <a:ext cx="2906875"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a:t>Why didn’t you use condoms with a new partner?</a:t>
          </a:r>
        </a:p>
      </dsp:txBody>
      <dsp:txXfrm>
        <a:off x="722450" y="743097"/>
        <a:ext cx="2872869" cy="546525"/>
      </dsp:txXfrm>
    </dsp:sp>
    <dsp:sp modelId="{F314EFF9-2E06-0449-991B-72CB77423BDD}">
      <dsp:nvSpPr>
        <dsp:cNvPr id="0" name=""/>
        <dsp:cNvSpPr/>
      </dsp:nvSpPr>
      <dsp:spPr>
        <a:xfrm>
          <a:off x="392088" y="580961"/>
          <a:ext cx="313359" cy="1161063"/>
        </a:xfrm>
        <a:custGeom>
          <a:avLst/>
          <a:gdLst/>
          <a:ahLst/>
          <a:cxnLst/>
          <a:rect l="0" t="0" r="0" b="0"/>
          <a:pathLst>
            <a:path>
              <a:moveTo>
                <a:pt x="0" y="0"/>
              </a:moveTo>
              <a:lnTo>
                <a:pt x="0" y="1161063"/>
              </a:lnTo>
              <a:lnTo>
                <a:pt x="313359" y="116106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D536AA-CF7C-FB49-9F53-2C92DD9AA443}">
      <dsp:nvSpPr>
        <dsp:cNvPr id="0" name=""/>
        <dsp:cNvSpPr/>
      </dsp:nvSpPr>
      <dsp:spPr>
        <a:xfrm>
          <a:off x="705447" y="1451758"/>
          <a:ext cx="2526771"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a:t>Why did you wait so long to come see me?</a:t>
          </a:r>
        </a:p>
      </dsp:txBody>
      <dsp:txXfrm>
        <a:off x="722450" y="1468761"/>
        <a:ext cx="2492765" cy="546525"/>
      </dsp:txXfrm>
    </dsp:sp>
    <dsp:sp modelId="{885ADB6A-7DE5-B94A-ACAE-0C550D4D75A7}">
      <dsp:nvSpPr>
        <dsp:cNvPr id="0" name=""/>
        <dsp:cNvSpPr/>
      </dsp:nvSpPr>
      <dsp:spPr>
        <a:xfrm>
          <a:off x="3502588" y="429"/>
          <a:ext cx="2487194" cy="58053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solidFill>
            </a:rPr>
            <a:t>Use "what" or "why" instead.</a:t>
          </a:r>
        </a:p>
      </dsp:txBody>
      <dsp:txXfrm>
        <a:off x="3519591" y="17432"/>
        <a:ext cx="2453188" cy="546525"/>
      </dsp:txXfrm>
    </dsp:sp>
    <dsp:sp modelId="{1AAD51FC-B337-6E4D-AFEB-3A87917F2C16}">
      <dsp:nvSpPr>
        <dsp:cNvPr id="0" name=""/>
        <dsp:cNvSpPr/>
      </dsp:nvSpPr>
      <dsp:spPr>
        <a:xfrm>
          <a:off x="3751307" y="580961"/>
          <a:ext cx="248719" cy="435398"/>
        </a:xfrm>
        <a:custGeom>
          <a:avLst/>
          <a:gdLst/>
          <a:ahLst/>
          <a:cxnLst/>
          <a:rect l="0" t="0" r="0" b="0"/>
          <a:pathLst>
            <a:path>
              <a:moveTo>
                <a:pt x="0" y="0"/>
              </a:moveTo>
              <a:lnTo>
                <a:pt x="0" y="435398"/>
              </a:lnTo>
              <a:lnTo>
                <a:pt x="248719" y="43539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80B5AC-2C5B-034A-9E2F-0BDACEBCFF06}">
      <dsp:nvSpPr>
        <dsp:cNvPr id="0" name=""/>
        <dsp:cNvSpPr/>
      </dsp:nvSpPr>
      <dsp:spPr>
        <a:xfrm>
          <a:off x="4000027" y="726094"/>
          <a:ext cx="2202592"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a:t>What did you do to protect yourself?</a:t>
          </a:r>
        </a:p>
      </dsp:txBody>
      <dsp:txXfrm>
        <a:off x="4017030" y="743097"/>
        <a:ext cx="2168586" cy="546525"/>
      </dsp:txXfrm>
    </dsp:sp>
    <dsp:sp modelId="{55DDCE1D-E9BD-E349-B10C-E897045449E7}">
      <dsp:nvSpPr>
        <dsp:cNvPr id="0" name=""/>
        <dsp:cNvSpPr/>
      </dsp:nvSpPr>
      <dsp:spPr>
        <a:xfrm>
          <a:off x="3751307" y="580961"/>
          <a:ext cx="248719" cy="1161063"/>
        </a:xfrm>
        <a:custGeom>
          <a:avLst/>
          <a:gdLst/>
          <a:ahLst/>
          <a:cxnLst/>
          <a:rect l="0" t="0" r="0" b="0"/>
          <a:pathLst>
            <a:path>
              <a:moveTo>
                <a:pt x="0" y="0"/>
              </a:moveTo>
              <a:lnTo>
                <a:pt x="0" y="1161063"/>
              </a:lnTo>
              <a:lnTo>
                <a:pt x="248719" y="116106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B96536-9DD6-5245-A236-9C3C4B0222CB}">
      <dsp:nvSpPr>
        <dsp:cNvPr id="0" name=""/>
        <dsp:cNvSpPr/>
      </dsp:nvSpPr>
      <dsp:spPr>
        <a:xfrm>
          <a:off x="4000027" y="1451758"/>
          <a:ext cx="2391604"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a:t>What made it hard to come see me?</a:t>
          </a:r>
        </a:p>
      </dsp:txBody>
      <dsp:txXfrm>
        <a:off x="4017030" y="1468761"/>
        <a:ext cx="2357598" cy="5465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420898"/>
          <a:ext cx="7157434" cy="3528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B927E-93CE-C04A-9051-260CAF1891F8}">
      <dsp:nvSpPr>
        <dsp:cNvPr id="0" name=""/>
        <dsp:cNvSpPr/>
      </dsp:nvSpPr>
      <dsp:spPr>
        <a:xfrm>
          <a:off x="357522" y="29885"/>
          <a:ext cx="6307592" cy="59765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374" tIns="0" rIns="189374"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Use appropriate silence, attentive body posture and appropriate eye contact.</a:t>
          </a:r>
        </a:p>
      </dsp:txBody>
      <dsp:txXfrm>
        <a:off x="386697" y="59060"/>
        <a:ext cx="6249242" cy="539302"/>
      </dsp:txXfrm>
    </dsp:sp>
    <dsp:sp modelId="{079E5664-4E22-4447-A59C-FE064B6804D0}">
      <dsp:nvSpPr>
        <dsp:cNvPr id="0" name=""/>
        <dsp:cNvSpPr/>
      </dsp:nvSpPr>
      <dsp:spPr>
        <a:xfrm>
          <a:off x="0" y="1091592"/>
          <a:ext cx="7157434" cy="3528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5AB667-0045-CA48-8463-8D2D77D5793E}">
      <dsp:nvSpPr>
        <dsp:cNvPr id="0" name=""/>
        <dsp:cNvSpPr/>
      </dsp:nvSpPr>
      <dsp:spPr>
        <a:xfrm>
          <a:off x="357522" y="849298"/>
          <a:ext cx="6319955" cy="44893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374" tIns="0" rIns="189374"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Maintain relaxed facial expression and voice tone.</a:t>
          </a:r>
        </a:p>
      </dsp:txBody>
      <dsp:txXfrm>
        <a:off x="379437" y="871213"/>
        <a:ext cx="6276125" cy="4051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59471F-5350-4348-8121-F3A8DD665DB6}">
      <dsp:nvSpPr>
        <dsp:cNvPr id="0" name=""/>
        <dsp:cNvSpPr/>
      </dsp:nvSpPr>
      <dsp:spPr>
        <a:xfrm>
          <a:off x="-4033600" y="-623540"/>
          <a:ext cx="4840919" cy="4840919"/>
        </a:xfrm>
        <a:prstGeom prst="blockArc">
          <a:avLst>
            <a:gd name="adj1" fmla="val 18900000"/>
            <a:gd name="adj2" fmla="val 2700000"/>
            <a:gd name="adj3" fmla="val 446"/>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C7AA82-ECCB-5B42-A26F-17FE27FCEC30}">
      <dsp:nvSpPr>
        <dsp:cNvPr id="0" name=""/>
        <dsp:cNvSpPr/>
      </dsp:nvSpPr>
      <dsp:spPr>
        <a:xfrm>
          <a:off x="660637" y="513415"/>
          <a:ext cx="5575676" cy="102668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4934"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"I am so glad you came into the clinic today—it isn’t always easy the first time."</a:t>
          </a:r>
        </a:p>
      </dsp:txBody>
      <dsp:txXfrm>
        <a:off x="660637" y="513415"/>
        <a:ext cx="5575676" cy="1026687"/>
      </dsp:txXfrm>
    </dsp:sp>
    <dsp:sp modelId="{C747EB61-4C9B-3D4F-A639-FD5530C9FB5D}">
      <dsp:nvSpPr>
        <dsp:cNvPr id="0" name=""/>
        <dsp:cNvSpPr/>
      </dsp:nvSpPr>
      <dsp:spPr>
        <a:xfrm>
          <a:off x="18957" y="385079"/>
          <a:ext cx="1283359" cy="1283359"/>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F2CA31-B1A7-BE44-A510-4C92955389EF}">
      <dsp:nvSpPr>
        <dsp:cNvPr id="0" name=""/>
        <dsp:cNvSpPr/>
      </dsp:nvSpPr>
      <dsp:spPr>
        <a:xfrm>
          <a:off x="660637" y="2053735"/>
          <a:ext cx="5575676" cy="102668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4934" tIns="50800" rIns="50800" bIns="50800" numCol="1" spcCol="1270" anchor="ctr" anchorCtr="0">
          <a:noAutofit/>
        </a:bodyPr>
        <a:lstStyle/>
        <a:p>
          <a:pPr marL="0" lvl="0" indent="0" algn="l" defTabSz="889000">
            <a:lnSpc>
              <a:spcPct val="90000"/>
            </a:lnSpc>
            <a:spcBef>
              <a:spcPct val="0"/>
            </a:spcBef>
            <a:spcAft>
              <a:spcPct val="35000"/>
            </a:spcAft>
            <a:buFont typeface="Symbol" pitchFamily="2" charset="2"/>
            <a:buNone/>
          </a:pPr>
          <a:r>
            <a:rPr lang="en-US" sz="2000" kern="1200">
              <a:solidFill>
                <a:schemeClr val="tx2"/>
              </a:solidFill>
            </a:rPr>
            <a:t>You are ready taking care of yourself, when you let someone know where you will be and when </a:t>
          </a:r>
        </a:p>
      </dsp:txBody>
      <dsp:txXfrm>
        <a:off x="660637" y="2053735"/>
        <a:ext cx="5575676" cy="1026687"/>
      </dsp:txXfrm>
    </dsp:sp>
    <dsp:sp modelId="{79441D04-563D-EA4D-B1F5-F9DE0DCEF9FE}">
      <dsp:nvSpPr>
        <dsp:cNvPr id="0" name=""/>
        <dsp:cNvSpPr/>
      </dsp:nvSpPr>
      <dsp:spPr>
        <a:xfrm>
          <a:off x="18957" y="1925399"/>
          <a:ext cx="1283359" cy="1283359"/>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F12B-1847-D044-B386-655E43699B6E}">
      <dsp:nvSpPr>
        <dsp:cNvPr id="0" name=""/>
        <dsp:cNvSpPr/>
      </dsp:nvSpPr>
      <dsp:spPr>
        <a:xfrm>
          <a:off x="399697" y="31772"/>
          <a:ext cx="4011552" cy="52314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solidFill>
            </a:rPr>
            <a:t>Types of Reflective Listening</a:t>
          </a:r>
        </a:p>
      </dsp:txBody>
      <dsp:txXfrm>
        <a:off x="415019" y="47094"/>
        <a:ext cx="3980908" cy="492498"/>
      </dsp:txXfrm>
    </dsp:sp>
    <dsp:sp modelId="{3D69A578-6636-3B4C-A503-F383314F7682}">
      <dsp:nvSpPr>
        <dsp:cNvPr id="0" name=""/>
        <dsp:cNvSpPr/>
      </dsp:nvSpPr>
      <dsp:spPr>
        <a:xfrm>
          <a:off x="800853" y="554914"/>
          <a:ext cx="386952" cy="409233"/>
        </a:xfrm>
        <a:custGeom>
          <a:avLst/>
          <a:gdLst/>
          <a:ahLst/>
          <a:cxnLst/>
          <a:rect l="0" t="0" r="0" b="0"/>
          <a:pathLst>
            <a:path>
              <a:moveTo>
                <a:pt x="0" y="0"/>
              </a:moveTo>
              <a:lnTo>
                <a:pt x="0" y="409233"/>
              </a:lnTo>
              <a:lnTo>
                <a:pt x="386952" y="40923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B2EF6F-21A2-FC4A-9653-5F298A5ABEA5}">
      <dsp:nvSpPr>
        <dsp:cNvPr id="0" name=""/>
        <dsp:cNvSpPr/>
      </dsp:nvSpPr>
      <dsp:spPr>
        <a:xfrm>
          <a:off x="1187805" y="704710"/>
          <a:ext cx="4058881" cy="51887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sng" kern="1200"/>
            <a:t>Simple reflection</a:t>
          </a:r>
          <a:endParaRPr lang="en-US" sz="1600" u="sng" kern="1200"/>
        </a:p>
        <a:p>
          <a:pPr marL="171450" lvl="1" indent="-171450" algn="l" defTabSz="711200">
            <a:lnSpc>
              <a:spcPct val="90000"/>
            </a:lnSpc>
            <a:spcBef>
              <a:spcPct val="0"/>
            </a:spcBef>
            <a:spcAft>
              <a:spcPct val="15000"/>
            </a:spcAft>
            <a:buChar char="•"/>
          </a:pPr>
          <a:r>
            <a:rPr lang="en-US" sz="1600" kern="1200"/>
            <a:t>(repeat the peer’s words)</a:t>
          </a:r>
        </a:p>
      </dsp:txBody>
      <dsp:txXfrm>
        <a:off x="1203002" y="719907"/>
        <a:ext cx="4028487" cy="488480"/>
      </dsp:txXfrm>
    </dsp:sp>
    <dsp:sp modelId="{F314EFF9-2E06-0449-991B-72CB77423BDD}">
      <dsp:nvSpPr>
        <dsp:cNvPr id="0" name=""/>
        <dsp:cNvSpPr/>
      </dsp:nvSpPr>
      <dsp:spPr>
        <a:xfrm>
          <a:off x="800853" y="554914"/>
          <a:ext cx="399803" cy="1017211"/>
        </a:xfrm>
        <a:custGeom>
          <a:avLst/>
          <a:gdLst/>
          <a:ahLst/>
          <a:cxnLst/>
          <a:rect l="0" t="0" r="0" b="0"/>
          <a:pathLst>
            <a:path>
              <a:moveTo>
                <a:pt x="0" y="0"/>
              </a:moveTo>
              <a:lnTo>
                <a:pt x="0" y="1017211"/>
              </a:lnTo>
              <a:lnTo>
                <a:pt x="399803" y="101721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D536AA-CF7C-FB49-9F53-2C92DD9AA443}">
      <dsp:nvSpPr>
        <dsp:cNvPr id="0" name=""/>
        <dsp:cNvSpPr/>
      </dsp:nvSpPr>
      <dsp:spPr>
        <a:xfrm>
          <a:off x="1200656" y="1311201"/>
          <a:ext cx="4174264" cy="521849"/>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sng" kern="1200"/>
            <a:t>Reflecting feelings</a:t>
          </a:r>
        </a:p>
        <a:p>
          <a:pPr marL="171450" lvl="1" indent="-171450" algn="l" defTabSz="711200">
            <a:lnSpc>
              <a:spcPct val="90000"/>
            </a:lnSpc>
            <a:spcBef>
              <a:spcPct val="0"/>
            </a:spcBef>
            <a:spcAft>
              <a:spcPct val="15000"/>
            </a:spcAft>
            <a:buChar char="•"/>
          </a:pPr>
          <a:r>
            <a:rPr lang="en-US" sz="1600" kern="1200"/>
            <a:t>(reflect what the peer might be feeling)</a:t>
          </a:r>
        </a:p>
      </dsp:txBody>
      <dsp:txXfrm>
        <a:off x="1215940" y="1326485"/>
        <a:ext cx="4143696" cy="491281"/>
      </dsp:txXfrm>
    </dsp:sp>
    <dsp:sp modelId="{C820797A-57EF-984F-8035-D41ADE09A1DF}">
      <dsp:nvSpPr>
        <dsp:cNvPr id="0" name=""/>
        <dsp:cNvSpPr/>
      </dsp:nvSpPr>
      <dsp:spPr>
        <a:xfrm>
          <a:off x="800853" y="554914"/>
          <a:ext cx="392656" cy="1649118"/>
        </a:xfrm>
        <a:custGeom>
          <a:avLst/>
          <a:gdLst/>
          <a:ahLst/>
          <a:cxnLst/>
          <a:rect l="0" t="0" r="0" b="0"/>
          <a:pathLst>
            <a:path>
              <a:moveTo>
                <a:pt x="0" y="0"/>
              </a:moveTo>
              <a:lnTo>
                <a:pt x="0" y="1649118"/>
              </a:lnTo>
              <a:lnTo>
                <a:pt x="392656" y="164911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24D9CC-EFC4-9542-B341-6D60687836B9}">
      <dsp:nvSpPr>
        <dsp:cNvPr id="0" name=""/>
        <dsp:cNvSpPr/>
      </dsp:nvSpPr>
      <dsp:spPr>
        <a:xfrm>
          <a:off x="1193509" y="1933705"/>
          <a:ext cx="4194523" cy="5406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sng" kern="1200"/>
            <a:t>Reflecting behavior</a:t>
          </a:r>
          <a:endParaRPr lang="en-US" sz="1600" u="sng" kern="1200"/>
        </a:p>
        <a:p>
          <a:pPr marL="171450" lvl="1" indent="-171450" algn="l" defTabSz="711200">
            <a:lnSpc>
              <a:spcPct val="90000"/>
            </a:lnSpc>
            <a:spcBef>
              <a:spcPct val="0"/>
            </a:spcBef>
            <a:spcAft>
              <a:spcPct val="15000"/>
            </a:spcAft>
            <a:buChar char="•"/>
          </a:pPr>
          <a:r>
            <a:rPr lang="en-US" sz="1600" kern="1200"/>
            <a:t>(state observation about peer’s behavior)</a:t>
          </a:r>
        </a:p>
      </dsp:txBody>
      <dsp:txXfrm>
        <a:off x="1209344" y="1949540"/>
        <a:ext cx="4162853" cy="508984"/>
      </dsp:txXfrm>
    </dsp:sp>
    <dsp:sp modelId="{D0F8508C-ECFD-1246-BE4E-91D0526F0CB8}">
      <dsp:nvSpPr>
        <dsp:cNvPr id="0" name=""/>
        <dsp:cNvSpPr/>
      </dsp:nvSpPr>
      <dsp:spPr>
        <a:xfrm>
          <a:off x="800853" y="554914"/>
          <a:ext cx="371613" cy="2419937"/>
        </a:xfrm>
        <a:custGeom>
          <a:avLst/>
          <a:gdLst/>
          <a:ahLst/>
          <a:cxnLst/>
          <a:rect l="0" t="0" r="0" b="0"/>
          <a:pathLst>
            <a:path>
              <a:moveTo>
                <a:pt x="0" y="0"/>
              </a:moveTo>
              <a:lnTo>
                <a:pt x="0" y="2419937"/>
              </a:lnTo>
              <a:lnTo>
                <a:pt x="371613" y="241993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1A7222-DD6D-E945-9762-7585CD5E886F}">
      <dsp:nvSpPr>
        <dsp:cNvPr id="0" name=""/>
        <dsp:cNvSpPr/>
      </dsp:nvSpPr>
      <dsp:spPr>
        <a:xfrm>
          <a:off x="1172466" y="2719129"/>
          <a:ext cx="3888221" cy="511446"/>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Amplified reflection</a:t>
          </a:r>
          <a:endParaRPr lang="en-US" sz="1400" u="sng" kern="1200"/>
        </a:p>
        <a:p>
          <a:pPr marL="114300" lvl="1" indent="-114300" algn="l" defTabSz="622300">
            <a:lnSpc>
              <a:spcPct val="90000"/>
            </a:lnSpc>
            <a:spcBef>
              <a:spcPct val="0"/>
            </a:spcBef>
            <a:spcAft>
              <a:spcPct val="15000"/>
            </a:spcAft>
            <a:buChar char="•"/>
          </a:pPr>
          <a:r>
            <a:rPr lang="en-US" sz="1400" kern="1200"/>
            <a:t>(rephrase the peer’s words - exaggerated)</a:t>
          </a:r>
        </a:p>
      </dsp:txBody>
      <dsp:txXfrm>
        <a:off x="1187446" y="2734109"/>
        <a:ext cx="3858261" cy="481486"/>
      </dsp:txXfrm>
    </dsp:sp>
    <dsp:sp modelId="{DC70DA41-F7A3-CB45-AA6A-C807ED017BDE}">
      <dsp:nvSpPr>
        <dsp:cNvPr id="0" name=""/>
        <dsp:cNvSpPr/>
      </dsp:nvSpPr>
      <dsp:spPr>
        <a:xfrm>
          <a:off x="800853" y="554914"/>
          <a:ext cx="377737" cy="3096195"/>
        </a:xfrm>
        <a:custGeom>
          <a:avLst/>
          <a:gdLst/>
          <a:ahLst/>
          <a:cxnLst/>
          <a:rect l="0" t="0" r="0" b="0"/>
          <a:pathLst>
            <a:path>
              <a:moveTo>
                <a:pt x="0" y="0"/>
              </a:moveTo>
              <a:lnTo>
                <a:pt x="0" y="3096195"/>
              </a:lnTo>
              <a:lnTo>
                <a:pt x="377737" y="309619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5E2C17-2DDD-3D48-BD4A-B8F6E10B2347}">
      <dsp:nvSpPr>
        <dsp:cNvPr id="0" name=""/>
        <dsp:cNvSpPr/>
      </dsp:nvSpPr>
      <dsp:spPr>
        <a:xfrm>
          <a:off x="1178591" y="3407683"/>
          <a:ext cx="4897977" cy="4868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Double-sided reflection </a:t>
          </a:r>
          <a:endParaRPr lang="en-US" sz="1400" u="sng" kern="1200"/>
        </a:p>
        <a:p>
          <a:pPr marL="114300" lvl="1" indent="-114300" algn="l" defTabSz="622300">
            <a:lnSpc>
              <a:spcPct val="90000"/>
            </a:lnSpc>
            <a:spcBef>
              <a:spcPct val="0"/>
            </a:spcBef>
            <a:spcAft>
              <a:spcPct val="15000"/>
            </a:spcAft>
            <a:buChar char="•"/>
          </a:pPr>
          <a:r>
            <a:rPr lang="en-US" sz="1400" kern="1200"/>
            <a:t>(peer’s words + note ambivalence – point out discrepancy)</a:t>
          </a:r>
        </a:p>
      </dsp:txBody>
      <dsp:txXfrm>
        <a:off x="1192850" y="3421942"/>
        <a:ext cx="4869459" cy="458336"/>
      </dsp:txXfrm>
    </dsp:sp>
    <dsp:sp modelId="{0CDA37B3-A036-C540-85EC-6AAFC7D8E851}">
      <dsp:nvSpPr>
        <dsp:cNvPr id="0" name=""/>
        <dsp:cNvSpPr/>
      </dsp:nvSpPr>
      <dsp:spPr>
        <a:xfrm>
          <a:off x="800853" y="554914"/>
          <a:ext cx="384827" cy="3729873"/>
        </a:xfrm>
        <a:custGeom>
          <a:avLst/>
          <a:gdLst/>
          <a:ahLst/>
          <a:cxnLst/>
          <a:rect l="0" t="0" r="0" b="0"/>
          <a:pathLst>
            <a:path>
              <a:moveTo>
                <a:pt x="0" y="0"/>
              </a:moveTo>
              <a:lnTo>
                <a:pt x="0" y="3729873"/>
              </a:lnTo>
              <a:lnTo>
                <a:pt x="384827" y="372987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6A4F26-594A-7647-BE5F-9648A99AA8B4}">
      <dsp:nvSpPr>
        <dsp:cNvPr id="0" name=""/>
        <dsp:cNvSpPr/>
      </dsp:nvSpPr>
      <dsp:spPr>
        <a:xfrm>
          <a:off x="1185681" y="4039028"/>
          <a:ext cx="4954469" cy="491519"/>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Shifting Focus</a:t>
          </a:r>
        </a:p>
        <a:p>
          <a:pPr marL="114300" lvl="1" indent="-114300" algn="l" defTabSz="622300">
            <a:lnSpc>
              <a:spcPct val="90000"/>
            </a:lnSpc>
            <a:spcBef>
              <a:spcPct val="0"/>
            </a:spcBef>
            <a:spcAft>
              <a:spcPct val="15000"/>
            </a:spcAft>
            <a:buChar char="•"/>
          </a:pPr>
          <a:r>
            <a:rPr lang="en-US" sz="1400" kern="1200"/>
            <a:t>(going back to something else or changing the direction)</a:t>
          </a:r>
        </a:p>
      </dsp:txBody>
      <dsp:txXfrm>
        <a:off x="1200077" y="4053424"/>
        <a:ext cx="4925677" cy="462727"/>
      </dsp:txXfrm>
    </dsp:sp>
    <dsp:sp modelId="{30A8CABF-B5BC-EE49-A1EC-A056C33CA727}">
      <dsp:nvSpPr>
        <dsp:cNvPr id="0" name=""/>
        <dsp:cNvSpPr/>
      </dsp:nvSpPr>
      <dsp:spPr>
        <a:xfrm>
          <a:off x="800853" y="554914"/>
          <a:ext cx="402211" cy="4386741"/>
        </a:xfrm>
        <a:custGeom>
          <a:avLst/>
          <a:gdLst/>
          <a:ahLst/>
          <a:cxnLst/>
          <a:rect l="0" t="0" r="0" b="0"/>
          <a:pathLst>
            <a:path>
              <a:moveTo>
                <a:pt x="0" y="0"/>
              </a:moveTo>
              <a:lnTo>
                <a:pt x="0" y="4386741"/>
              </a:lnTo>
              <a:lnTo>
                <a:pt x="402211" y="438674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E13B18-37E7-E248-A332-0BBB0E0CFA9B}">
      <dsp:nvSpPr>
        <dsp:cNvPr id="0" name=""/>
        <dsp:cNvSpPr/>
      </dsp:nvSpPr>
      <dsp:spPr>
        <a:xfrm>
          <a:off x="1203065" y="4676197"/>
          <a:ext cx="3026527" cy="53091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Rolling with ambivalence</a:t>
          </a:r>
        </a:p>
        <a:p>
          <a:pPr marL="114300" lvl="1" indent="-114300" algn="l" defTabSz="622300">
            <a:lnSpc>
              <a:spcPct val="90000"/>
            </a:lnSpc>
            <a:spcBef>
              <a:spcPct val="0"/>
            </a:spcBef>
            <a:spcAft>
              <a:spcPct val="15000"/>
            </a:spcAft>
            <a:buChar char="•"/>
          </a:pPr>
          <a:r>
            <a:rPr lang="en-US" sz="1400" kern="1200"/>
            <a:t>(accept the peer’s perception)</a:t>
          </a:r>
        </a:p>
      </dsp:txBody>
      <dsp:txXfrm>
        <a:off x="1218615" y="4691747"/>
        <a:ext cx="2995427" cy="499818"/>
      </dsp:txXfrm>
    </dsp:sp>
    <dsp:sp modelId="{CB177D89-07ED-1E4F-8B64-6FFF29E54847}">
      <dsp:nvSpPr>
        <dsp:cNvPr id="0" name=""/>
        <dsp:cNvSpPr/>
      </dsp:nvSpPr>
      <dsp:spPr>
        <a:xfrm>
          <a:off x="800853" y="554914"/>
          <a:ext cx="360580" cy="5054840"/>
        </a:xfrm>
        <a:custGeom>
          <a:avLst/>
          <a:gdLst/>
          <a:ahLst/>
          <a:cxnLst/>
          <a:rect l="0" t="0" r="0" b="0"/>
          <a:pathLst>
            <a:path>
              <a:moveTo>
                <a:pt x="0" y="0"/>
              </a:moveTo>
              <a:lnTo>
                <a:pt x="0" y="5054840"/>
              </a:lnTo>
              <a:lnTo>
                <a:pt x="360580" y="505484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64ED6C-8982-4A48-8EA7-8443FA1B7EA2}">
      <dsp:nvSpPr>
        <dsp:cNvPr id="0" name=""/>
        <dsp:cNvSpPr/>
      </dsp:nvSpPr>
      <dsp:spPr>
        <a:xfrm>
          <a:off x="1161434" y="5364921"/>
          <a:ext cx="4666984" cy="489666"/>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Reframing</a:t>
          </a:r>
        </a:p>
        <a:p>
          <a:pPr marL="114300" lvl="1" indent="-114300" algn="l" defTabSz="622300">
            <a:lnSpc>
              <a:spcPct val="90000"/>
            </a:lnSpc>
            <a:spcBef>
              <a:spcPct val="0"/>
            </a:spcBef>
            <a:spcAft>
              <a:spcPct val="15000"/>
            </a:spcAft>
            <a:buChar char="•"/>
          </a:pPr>
          <a:r>
            <a:rPr lang="en-US" sz="1400" kern="1200"/>
            <a:t>(invite peer to examine their perception in a new way)</a:t>
          </a:r>
        </a:p>
      </dsp:txBody>
      <dsp:txXfrm>
        <a:off x="1175776" y="5379263"/>
        <a:ext cx="4638300" cy="460982"/>
      </dsp:txXfrm>
    </dsp:sp>
    <dsp:sp modelId="{885ADB6A-7DE5-B94A-ACAE-0C550D4D75A7}">
      <dsp:nvSpPr>
        <dsp:cNvPr id="0" name=""/>
        <dsp:cNvSpPr/>
      </dsp:nvSpPr>
      <dsp:spPr>
        <a:xfrm>
          <a:off x="5372148" y="0"/>
          <a:ext cx="3138853" cy="52314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solidFill>
            </a:rPr>
            <a:t>Examples</a:t>
          </a:r>
        </a:p>
      </dsp:txBody>
      <dsp:txXfrm>
        <a:off x="5387470" y="15322"/>
        <a:ext cx="3108209" cy="492498"/>
      </dsp:txXfrm>
    </dsp:sp>
    <dsp:sp modelId="{1AAD51FC-B337-6E4D-AFEB-3A87917F2C16}">
      <dsp:nvSpPr>
        <dsp:cNvPr id="0" name=""/>
        <dsp:cNvSpPr/>
      </dsp:nvSpPr>
      <dsp:spPr>
        <a:xfrm>
          <a:off x="5640313" y="523142"/>
          <a:ext cx="91440" cy="433701"/>
        </a:xfrm>
        <a:custGeom>
          <a:avLst/>
          <a:gdLst/>
          <a:ahLst/>
          <a:cxnLst/>
          <a:rect l="0" t="0" r="0" b="0"/>
          <a:pathLst>
            <a:path>
              <a:moveTo>
                <a:pt x="45720" y="0"/>
              </a:moveTo>
              <a:lnTo>
                <a:pt x="45720" y="433701"/>
              </a:lnTo>
              <a:lnTo>
                <a:pt x="130839" y="43370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80B5AC-2C5B-034A-9E2F-0BDACEBCFF06}">
      <dsp:nvSpPr>
        <dsp:cNvPr id="0" name=""/>
        <dsp:cNvSpPr/>
      </dsp:nvSpPr>
      <dsp:spPr>
        <a:xfrm>
          <a:off x="5771153" y="720241"/>
          <a:ext cx="3406716" cy="4732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n-US" sz="1400" i="1" kern="1200"/>
            <a:t>“What did you do to protect yourself?”</a:t>
          </a:r>
        </a:p>
      </dsp:txBody>
      <dsp:txXfrm>
        <a:off x="5785013" y="734101"/>
        <a:ext cx="3378996" cy="445485"/>
      </dsp:txXfrm>
    </dsp:sp>
    <dsp:sp modelId="{55DDCE1D-E9BD-E349-B10C-E897045449E7}">
      <dsp:nvSpPr>
        <dsp:cNvPr id="0" name=""/>
        <dsp:cNvSpPr/>
      </dsp:nvSpPr>
      <dsp:spPr>
        <a:xfrm>
          <a:off x="5686033" y="523142"/>
          <a:ext cx="95345" cy="1076104"/>
        </a:xfrm>
        <a:custGeom>
          <a:avLst/>
          <a:gdLst/>
          <a:ahLst/>
          <a:cxnLst/>
          <a:rect l="0" t="0" r="0" b="0"/>
          <a:pathLst>
            <a:path>
              <a:moveTo>
                <a:pt x="0" y="0"/>
              </a:moveTo>
              <a:lnTo>
                <a:pt x="0" y="1076104"/>
              </a:lnTo>
              <a:lnTo>
                <a:pt x="95345" y="1076104"/>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B96536-9DD6-5245-A236-9C3C4B0222CB}">
      <dsp:nvSpPr>
        <dsp:cNvPr id="0" name=""/>
        <dsp:cNvSpPr/>
      </dsp:nvSpPr>
      <dsp:spPr>
        <a:xfrm>
          <a:off x="5781379" y="1328919"/>
          <a:ext cx="3530586" cy="5406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n-US" sz="1400" i="1" kern="1200"/>
            <a:t>“What made it hard to come see me?”</a:t>
          </a:r>
        </a:p>
      </dsp:txBody>
      <dsp:txXfrm>
        <a:off x="5797214" y="1344754"/>
        <a:ext cx="3498916" cy="508984"/>
      </dsp:txXfrm>
    </dsp:sp>
    <dsp:sp modelId="{585BE37B-1D3A-2848-B6FF-E18B924370FD}">
      <dsp:nvSpPr>
        <dsp:cNvPr id="0" name=""/>
        <dsp:cNvSpPr/>
      </dsp:nvSpPr>
      <dsp:spPr>
        <a:xfrm>
          <a:off x="5640313" y="523142"/>
          <a:ext cx="91440" cy="1765570"/>
        </a:xfrm>
        <a:custGeom>
          <a:avLst/>
          <a:gdLst/>
          <a:ahLst/>
          <a:cxnLst/>
          <a:rect l="0" t="0" r="0" b="0"/>
          <a:pathLst>
            <a:path>
              <a:moveTo>
                <a:pt x="45720" y="0"/>
              </a:moveTo>
              <a:lnTo>
                <a:pt x="45720" y="1765570"/>
              </a:lnTo>
              <a:lnTo>
                <a:pt x="109967" y="176557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08215F-0279-3447-8878-4C7818C618D3}">
      <dsp:nvSpPr>
        <dsp:cNvPr id="0" name=""/>
        <dsp:cNvSpPr/>
      </dsp:nvSpPr>
      <dsp:spPr>
        <a:xfrm>
          <a:off x="5750280" y="1930155"/>
          <a:ext cx="3556685" cy="71711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n-US" sz="1400" i="1" kern="1200"/>
            <a:t>“I noticed you just _____.” </a:t>
          </a:r>
          <a:r>
            <a:rPr lang="en-US" sz="1400" i="0" kern="1200"/>
            <a:t>–OR- </a:t>
          </a:r>
          <a:r>
            <a:rPr lang="en-US" sz="1400" i="1" kern="1200"/>
            <a:t>“What are you thinking?” –OR- “What are you feeling right now?”</a:t>
          </a:r>
          <a:endParaRPr lang="en-US" sz="1400" kern="1200">
            <a:solidFill>
              <a:schemeClr val="tx2"/>
            </a:solidFill>
          </a:endParaRPr>
        </a:p>
      </dsp:txBody>
      <dsp:txXfrm>
        <a:off x="5771284" y="1951159"/>
        <a:ext cx="3514677" cy="6751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F12B-1847-D044-B386-655E43699B6E}">
      <dsp:nvSpPr>
        <dsp:cNvPr id="0" name=""/>
        <dsp:cNvSpPr/>
      </dsp:nvSpPr>
      <dsp:spPr>
        <a:xfrm>
          <a:off x="26778" y="336865"/>
          <a:ext cx="8043957" cy="86935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u="sng" kern="1200">
              <a:solidFill>
                <a:schemeClr val="tx2"/>
              </a:solidFill>
            </a:rPr>
            <a:t>Summarizing can be demonstrated in three variations</a:t>
          </a:r>
        </a:p>
      </dsp:txBody>
      <dsp:txXfrm>
        <a:off x="52240" y="362327"/>
        <a:ext cx="7993033" cy="818428"/>
      </dsp:txXfrm>
    </dsp:sp>
    <dsp:sp modelId="{3D69A578-6636-3B4C-A503-F383314F7682}">
      <dsp:nvSpPr>
        <dsp:cNvPr id="0" name=""/>
        <dsp:cNvSpPr/>
      </dsp:nvSpPr>
      <dsp:spPr>
        <a:xfrm>
          <a:off x="831173" y="1206218"/>
          <a:ext cx="780793" cy="680059"/>
        </a:xfrm>
        <a:custGeom>
          <a:avLst/>
          <a:gdLst/>
          <a:ahLst/>
          <a:cxnLst/>
          <a:rect l="0" t="0" r="0" b="0"/>
          <a:pathLst>
            <a:path>
              <a:moveTo>
                <a:pt x="0" y="0"/>
              </a:moveTo>
              <a:lnTo>
                <a:pt x="0" y="680059"/>
              </a:lnTo>
              <a:lnTo>
                <a:pt x="780793" y="680059"/>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B2EF6F-21A2-FC4A-9653-5F298A5ABEA5}">
      <dsp:nvSpPr>
        <dsp:cNvPr id="0" name=""/>
        <dsp:cNvSpPr/>
      </dsp:nvSpPr>
      <dsp:spPr>
        <a:xfrm>
          <a:off x="1611967" y="1455147"/>
          <a:ext cx="6745011" cy="86226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none" kern="1200"/>
            <a:t>1. </a:t>
          </a:r>
          <a:r>
            <a:rPr lang="en-US" sz="1600" b="1" u="sng" kern="1200"/>
            <a:t>A collective summary</a:t>
          </a:r>
          <a:endParaRPr lang="en-US" sz="1600" u="sng" kern="1200"/>
        </a:p>
        <a:p>
          <a:pPr marL="171450" lvl="1" indent="-171450" algn="l" defTabSz="711200">
            <a:lnSpc>
              <a:spcPct val="90000"/>
            </a:lnSpc>
            <a:spcBef>
              <a:spcPct val="0"/>
            </a:spcBef>
            <a:spcAft>
              <a:spcPct val="15000"/>
            </a:spcAft>
            <a:buChar char="•"/>
          </a:pPr>
          <a:r>
            <a:rPr lang="en-US" sz="1600" i="1" kern="1200"/>
            <a:t>“So let’s go over what we have talked about so far.”</a:t>
          </a:r>
          <a:endParaRPr lang="en-US" sz="1600" kern="1200"/>
        </a:p>
      </dsp:txBody>
      <dsp:txXfrm>
        <a:off x="1637222" y="1480402"/>
        <a:ext cx="6694501" cy="811750"/>
      </dsp:txXfrm>
    </dsp:sp>
    <dsp:sp modelId="{F314EFF9-2E06-0449-991B-72CB77423BDD}">
      <dsp:nvSpPr>
        <dsp:cNvPr id="0" name=""/>
        <dsp:cNvSpPr/>
      </dsp:nvSpPr>
      <dsp:spPr>
        <a:xfrm>
          <a:off x="831173" y="1206218"/>
          <a:ext cx="802148" cy="1690392"/>
        </a:xfrm>
        <a:custGeom>
          <a:avLst/>
          <a:gdLst/>
          <a:ahLst/>
          <a:cxnLst/>
          <a:rect l="0" t="0" r="0" b="0"/>
          <a:pathLst>
            <a:path>
              <a:moveTo>
                <a:pt x="0" y="0"/>
              </a:moveTo>
              <a:lnTo>
                <a:pt x="0" y="1690392"/>
              </a:lnTo>
              <a:lnTo>
                <a:pt x="802148" y="1690392"/>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D536AA-CF7C-FB49-9F53-2C92DD9AA443}">
      <dsp:nvSpPr>
        <dsp:cNvPr id="0" name=""/>
        <dsp:cNvSpPr/>
      </dsp:nvSpPr>
      <dsp:spPr>
        <a:xfrm>
          <a:off x="1633322" y="2463008"/>
          <a:ext cx="6936753" cy="8672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none" kern="1200"/>
            <a:t>2. </a:t>
          </a:r>
          <a:r>
            <a:rPr lang="en-US" sz="1600" b="1" u="sng" kern="1200"/>
            <a:t>A linking summary</a:t>
          </a:r>
          <a:endParaRPr lang="en-US" sz="1600" b="1" u="none" kern="1200"/>
        </a:p>
        <a:p>
          <a:pPr marL="171450" lvl="1" indent="-171450" algn="l" defTabSz="711200">
            <a:lnSpc>
              <a:spcPct val="90000"/>
            </a:lnSpc>
            <a:spcBef>
              <a:spcPct val="0"/>
            </a:spcBef>
            <a:spcAft>
              <a:spcPct val="15000"/>
            </a:spcAft>
            <a:buChar char="•"/>
          </a:pPr>
          <a:r>
            <a:rPr lang="en-US" sz="1600" i="1" kern="1200"/>
            <a:t>“A minute ago you said you wanted to talk to _____. Maybe now we can talk about how you might try .....”</a:t>
          </a:r>
          <a:endParaRPr lang="en-US" sz="1600" kern="1200"/>
        </a:p>
      </dsp:txBody>
      <dsp:txXfrm>
        <a:off x="1658722" y="2488408"/>
        <a:ext cx="6885953" cy="816405"/>
      </dsp:txXfrm>
    </dsp:sp>
    <dsp:sp modelId="{C820797A-57EF-984F-8035-D41ADE09A1DF}">
      <dsp:nvSpPr>
        <dsp:cNvPr id="0" name=""/>
        <dsp:cNvSpPr/>
      </dsp:nvSpPr>
      <dsp:spPr>
        <a:xfrm>
          <a:off x="831173" y="1206218"/>
          <a:ext cx="783969" cy="2740489"/>
        </a:xfrm>
        <a:custGeom>
          <a:avLst/>
          <a:gdLst/>
          <a:ahLst/>
          <a:cxnLst/>
          <a:rect l="0" t="0" r="0" b="0"/>
          <a:pathLst>
            <a:path>
              <a:moveTo>
                <a:pt x="0" y="0"/>
              </a:moveTo>
              <a:lnTo>
                <a:pt x="0" y="2740489"/>
              </a:lnTo>
              <a:lnTo>
                <a:pt x="783969" y="2740489"/>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24D9CC-EFC4-9542-B341-6D60687836B9}">
      <dsp:nvSpPr>
        <dsp:cNvPr id="0" name=""/>
        <dsp:cNvSpPr/>
      </dsp:nvSpPr>
      <dsp:spPr>
        <a:xfrm>
          <a:off x="1615143" y="3497480"/>
          <a:ext cx="6970419" cy="8984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kern="1200"/>
            <a:t>3. A transitional summary</a:t>
          </a:r>
          <a:endParaRPr lang="en-US" sz="1600" u="sng" kern="1200"/>
        </a:p>
        <a:p>
          <a:pPr marL="171450" lvl="1" indent="-171450" algn="l" defTabSz="711200">
            <a:lnSpc>
              <a:spcPct val="90000"/>
            </a:lnSpc>
            <a:spcBef>
              <a:spcPct val="0"/>
            </a:spcBef>
            <a:spcAft>
              <a:spcPct val="15000"/>
            </a:spcAft>
            <a:buChar char="•"/>
          </a:pPr>
          <a:r>
            <a:rPr lang="en-US" sz="1600" i="1" kern="1200"/>
            <a:t>“So you will make an appointment today before you leave and maybe we will see you again soon.”</a:t>
          </a:r>
          <a:endParaRPr lang="en-US" sz="1600" kern="1200"/>
        </a:p>
      </dsp:txBody>
      <dsp:txXfrm>
        <a:off x="1641458" y="3523795"/>
        <a:ext cx="6917789" cy="84582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79461"/>
          <a:ext cx="8481060" cy="474075"/>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45796"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Can you tell me more about what happens when you try to stop drinking?</a:t>
          </a:r>
          <a:endParaRPr lang="en-US" sz="1600" kern="1200"/>
        </a:p>
      </dsp:txBody>
      <dsp:txXfrm>
        <a:off x="0" y="279461"/>
        <a:ext cx="8481060" cy="474075"/>
      </dsp:txXfrm>
    </dsp:sp>
    <dsp:sp modelId="{030B927E-93CE-C04A-9051-260CAF1891F8}">
      <dsp:nvSpPr>
        <dsp:cNvPr id="0" name=""/>
        <dsp:cNvSpPr/>
      </dsp:nvSpPr>
      <dsp:spPr>
        <a:xfrm>
          <a:off x="424053" y="112314"/>
          <a:ext cx="7266928" cy="27046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Asking </a:t>
          </a:r>
          <a:r>
            <a:rPr lang="en-US" sz="2000" b="1" kern="1200">
              <a:solidFill>
                <a:schemeClr val="tx2"/>
              </a:solidFill>
            </a:rPr>
            <a:t>open-ended</a:t>
          </a:r>
          <a:r>
            <a:rPr lang="en-US" sz="2000" kern="1200">
              <a:solidFill>
                <a:schemeClr val="tx2"/>
              </a:solidFill>
            </a:rPr>
            <a:t> </a:t>
          </a:r>
          <a:r>
            <a:rPr lang="en-US" sz="2000" b="1" kern="1200">
              <a:solidFill>
                <a:schemeClr val="tx2"/>
              </a:solidFill>
            </a:rPr>
            <a:t>questions</a:t>
          </a:r>
          <a:r>
            <a:rPr lang="en-US" sz="2000" kern="1200">
              <a:solidFill>
                <a:schemeClr val="tx2"/>
              </a:solidFill>
            </a:rPr>
            <a:t> to clarify</a:t>
          </a:r>
        </a:p>
      </dsp:txBody>
      <dsp:txXfrm>
        <a:off x="437256" y="125517"/>
        <a:ext cx="7240522" cy="244060"/>
      </dsp:txXfrm>
    </dsp:sp>
    <dsp:sp modelId="{079E5664-4E22-4447-A59C-FE064B6804D0}">
      <dsp:nvSpPr>
        <dsp:cNvPr id="0" name=""/>
        <dsp:cNvSpPr/>
      </dsp:nvSpPr>
      <dsp:spPr>
        <a:xfrm>
          <a:off x="0" y="1183304"/>
          <a:ext cx="8481060" cy="904049"/>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45796"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So it sounds like you are more likely to drink when you encounter someone from your past that you often spent time</a:t>
          </a:r>
          <a:br>
            <a:rPr lang="en-US" sz="1600" i="1" kern="1200"/>
          </a:br>
          <a:r>
            <a:rPr lang="en-US" sz="1600" i="1" kern="1200"/>
            <a:t>drinking with?</a:t>
          </a:r>
          <a:endParaRPr lang="en-US" sz="1600" kern="1200"/>
        </a:p>
      </dsp:txBody>
      <dsp:txXfrm>
        <a:off x="0" y="1183304"/>
        <a:ext cx="8481060" cy="904049"/>
      </dsp:txXfrm>
    </dsp:sp>
    <dsp:sp modelId="{1B5AB667-0045-CA48-8463-8D2D77D5793E}">
      <dsp:nvSpPr>
        <dsp:cNvPr id="0" name=""/>
        <dsp:cNvSpPr/>
      </dsp:nvSpPr>
      <dsp:spPr>
        <a:xfrm>
          <a:off x="424053" y="791336"/>
          <a:ext cx="7727085" cy="495287"/>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Summarizing </a:t>
          </a:r>
          <a:r>
            <a:rPr lang="en-US" sz="2000" kern="1200">
              <a:solidFill>
                <a:schemeClr val="tx2"/>
              </a:solidFill>
            </a:rPr>
            <a:t>what you have heard from the peer—Are you hearing correctly?</a:t>
          </a:r>
        </a:p>
      </dsp:txBody>
      <dsp:txXfrm>
        <a:off x="448231" y="815514"/>
        <a:ext cx="7678729" cy="446931"/>
      </dsp:txXfrm>
    </dsp:sp>
    <dsp:sp modelId="{C2076692-2E43-3147-B055-836931F1812E}">
      <dsp:nvSpPr>
        <dsp:cNvPr id="0" name=""/>
        <dsp:cNvSpPr/>
      </dsp:nvSpPr>
      <dsp:spPr>
        <a:xfrm>
          <a:off x="0" y="2575040"/>
          <a:ext cx="8481060" cy="904049"/>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45796"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I know you said you are really frustrated and don’t know what to do. But you are talking with me about it and it seems</a:t>
          </a:r>
          <a:br>
            <a:rPr lang="en-US" sz="1600" i="1" kern="1200"/>
          </a:br>
          <a:r>
            <a:rPr lang="en-US" sz="1600" i="1" kern="1200"/>
            <a:t>like you want to do something different.</a:t>
          </a:r>
          <a:endParaRPr lang="en-US" sz="1600" kern="1200"/>
        </a:p>
      </dsp:txBody>
      <dsp:txXfrm>
        <a:off x="0" y="2575040"/>
        <a:ext cx="8481060" cy="904049"/>
      </dsp:txXfrm>
    </dsp:sp>
    <dsp:sp modelId="{7DFBF9F1-7B45-AD45-925A-B93AC342B642}">
      <dsp:nvSpPr>
        <dsp:cNvPr id="0" name=""/>
        <dsp:cNvSpPr/>
      </dsp:nvSpPr>
      <dsp:spPr>
        <a:xfrm>
          <a:off x="423638" y="2125154"/>
          <a:ext cx="8056298" cy="55320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Reflective</a:t>
          </a:r>
          <a:r>
            <a:rPr lang="en-US" sz="2000" kern="1200">
              <a:solidFill>
                <a:schemeClr val="tx2"/>
              </a:solidFill>
            </a:rPr>
            <a:t> </a:t>
          </a:r>
          <a:r>
            <a:rPr lang="en-US" sz="2000" b="1" kern="1200">
              <a:solidFill>
                <a:schemeClr val="tx2"/>
              </a:solidFill>
            </a:rPr>
            <a:t>Listening</a:t>
          </a:r>
          <a:r>
            <a:rPr lang="en-US" sz="2000" kern="1200">
              <a:solidFill>
                <a:schemeClr val="tx2"/>
              </a:solidFill>
            </a:rPr>
            <a:t> - to reframe a peer’s statement and offer a positive perspective on what the peer has already done.</a:t>
          </a:r>
        </a:p>
      </dsp:txBody>
      <dsp:txXfrm>
        <a:off x="450643" y="2152159"/>
        <a:ext cx="8002288" cy="499196"/>
      </dsp:txXfrm>
    </dsp:sp>
    <dsp:sp modelId="{B6CB1281-971C-0C40-944E-C2DC5466A59E}">
      <dsp:nvSpPr>
        <dsp:cNvPr id="0" name=""/>
        <dsp:cNvSpPr/>
      </dsp:nvSpPr>
      <dsp:spPr>
        <a:xfrm>
          <a:off x="0" y="4007561"/>
          <a:ext cx="8481060" cy="694575"/>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45796"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As we talk about changing your social community it seems like there might be more going on ... what am I missing?</a:t>
          </a:r>
          <a:endParaRPr lang="en-US" sz="1600" kern="1200"/>
        </a:p>
      </dsp:txBody>
      <dsp:txXfrm>
        <a:off x="0" y="4007561"/>
        <a:ext cx="8481060" cy="694575"/>
      </dsp:txXfrm>
    </dsp:sp>
    <dsp:sp modelId="{2C8D6D42-EA53-FD43-A8C8-6283E36E9D35}">
      <dsp:nvSpPr>
        <dsp:cNvPr id="0" name=""/>
        <dsp:cNvSpPr/>
      </dsp:nvSpPr>
      <dsp:spPr>
        <a:xfrm>
          <a:off x="423638" y="3516890"/>
          <a:ext cx="7777128" cy="59399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Reflective listening </a:t>
          </a:r>
          <a:r>
            <a:rPr lang="en-US" sz="2000" kern="1200">
              <a:solidFill>
                <a:schemeClr val="tx2"/>
              </a:solidFill>
            </a:rPr>
            <a:t>to turn the question back to the peer. The peer has the solution.</a:t>
          </a:r>
        </a:p>
      </dsp:txBody>
      <dsp:txXfrm>
        <a:off x="452634" y="3545886"/>
        <a:ext cx="7719136" cy="535998"/>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BF9811-2D3F-3D41-B6FC-FCAE5FC09153}" type="datetimeFigureOut">
              <a:t>9/20/2024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74DEBF-BD97-2E49-949A-929EF7FD3CB1}" type="slidenum">
              <a:t>‹#›</a:t>
            </a:fld>
            <a:endParaRPr lang="en-US"/>
          </a:p>
        </p:txBody>
      </p:sp>
    </p:spTree>
    <p:extLst>
      <p:ext uri="{BB962C8B-B14F-4D97-AF65-F5344CB8AC3E}">
        <p14:creationId xmlns:p14="http://schemas.microsoft.com/office/powerpoint/2010/main" val="29194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https://cliparts.zone/clipart/1032191</a:t>
            </a:r>
          </a:p>
        </p:txBody>
      </p:sp>
      <p:sp>
        <p:nvSpPr>
          <p:cNvPr id="4" name="Slide Number Placeholder 3"/>
          <p:cNvSpPr>
            <a:spLocks noGrp="1"/>
          </p:cNvSpPr>
          <p:nvPr>
            <p:ph type="sldNum" sz="quarter" idx="5"/>
          </p:nvPr>
        </p:nvSpPr>
        <p:spPr/>
        <p:txBody>
          <a:bodyPr/>
          <a:lstStyle/>
          <a:p>
            <a:fld id="{C574DEBF-BD97-2E49-949A-929EF7FD3CB1}" type="slidenum">
              <a:t>2</a:t>
            </a:fld>
            <a:endParaRPr lang="en-US"/>
          </a:p>
        </p:txBody>
      </p:sp>
    </p:spTree>
    <p:extLst>
      <p:ext uri="{BB962C8B-B14F-4D97-AF65-F5344CB8AC3E}">
        <p14:creationId xmlns:p14="http://schemas.microsoft.com/office/powerpoint/2010/main" val="252258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a:t>
            </a:r>
          </a:p>
        </p:txBody>
      </p:sp>
      <p:sp>
        <p:nvSpPr>
          <p:cNvPr id="4" name="Slide Number Placeholder 3"/>
          <p:cNvSpPr>
            <a:spLocks noGrp="1"/>
          </p:cNvSpPr>
          <p:nvPr>
            <p:ph type="sldNum" sz="quarter" idx="5"/>
          </p:nvPr>
        </p:nvSpPr>
        <p:spPr/>
        <p:txBody>
          <a:bodyPr/>
          <a:lstStyle/>
          <a:p>
            <a:fld id="{C574DEBF-BD97-2E49-949A-929EF7FD3CB1}" type="slidenum">
              <a:t>11</a:t>
            </a:fld>
            <a:endParaRPr lang="en-US"/>
          </a:p>
        </p:txBody>
      </p:sp>
    </p:spTree>
    <p:extLst>
      <p:ext uri="{BB962C8B-B14F-4D97-AF65-F5344CB8AC3E}">
        <p14:creationId xmlns:p14="http://schemas.microsoft.com/office/powerpoint/2010/main" val="4185424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Using “What” or “How” in your questions can often bring you the information you need without asking the peer to justify a decision or behavior.</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12</a:t>
            </a:fld>
            <a:endParaRPr lang="en-US"/>
          </a:p>
        </p:txBody>
      </p:sp>
    </p:spTree>
    <p:extLst>
      <p:ext uri="{BB962C8B-B14F-4D97-AF65-F5344CB8AC3E}">
        <p14:creationId xmlns:p14="http://schemas.microsoft.com/office/powerpoint/2010/main" val="1961353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p:txBody>
      </p:sp>
      <p:sp>
        <p:nvSpPr>
          <p:cNvPr id="4" name="Slide Number Placeholder 3"/>
          <p:cNvSpPr>
            <a:spLocks noGrp="1"/>
          </p:cNvSpPr>
          <p:nvPr>
            <p:ph type="sldNum" sz="quarter" idx="5"/>
          </p:nvPr>
        </p:nvSpPr>
        <p:spPr/>
        <p:txBody>
          <a:bodyPr/>
          <a:lstStyle/>
          <a:p>
            <a:fld id="{C574DEBF-BD97-2E49-949A-929EF7FD3CB1}" type="slidenum">
              <a:t>13</a:t>
            </a:fld>
            <a:endParaRPr lang="en-US"/>
          </a:p>
        </p:txBody>
      </p:sp>
    </p:spTree>
    <p:extLst>
      <p:ext uri="{BB962C8B-B14F-4D97-AF65-F5344CB8AC3E}">
        <p14:creationId xmlns:p14="http://schemas.microsoft.com/office/powerpoint/2010/main" val="3226025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a:t>
            </a:r>
          </a:p>
        </p:txBody>
      </p:sp>
      <p:sp>
        <p:nvSpPr>
          <p:cNvPr id="4" name="Slide Number Placeholder 3"/>
          <p:cNvSpPr>
            <a:spLocks noGrp="1"/>
          </p:cNvSpPr>
          <p:nvPr>
            <p:ph type="sldNum" sz="quarter" idx="5"/>
          </p:nvPr>
        </p:nvSpPr>
        <p:spPr/>
        <p:txBody>
          <a:bodyPr/>
          <a:lstStyle/>
          <a:p>
            <a:fld id="{C574DEBF-BD97-2E49-949A-929EF7FD3CB1}" type="slidenum">
              <a:t>14</a:t>
            </a:fld>
            <a:endParaRPr lang="en-US"/>
          </a:p>
        </p:txBody>
      </p:sp>
    </p:spTree>
    <p:extLst>
      <p:ext uri="{BB962C8B-B14F-4D97-AF65-F5344CB8AC3E}">
        <p14:creationId xmlns:p14="http://schemas.microsoft.com/office/powerpoint/2010/main" val="2585391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Using “What” or “How” in your questions can often bring you the information you need without asking the peer to justify a decision or behavior.</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15</a:t>
            </a:fld>
            <a:endParaRPr lang="en-US"/>
          </a:p>
        </p:txBody>
      </p:sp>
    </p:spTree>
    <p:extLst>
      <p:ext uri="{BB962C8B-B14F-4D97-AF65-F5344CB8AC3E}">
        <p14:creationId xmlns:p14="http://schemas.microsoft.com/office/powerpoint/2010/main" val="132714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https://clipartstation.com/gesprach-clipart-10/</a:t>
            </a:r>
          </a:p>
        </p:txBody>
      </p:sp>
      <p:sp>
        <p:nvSpPr>
          <p:cNvPr id="4" name="Slide Number Placeholder 3"/>
          <p:cNvSpPr>
            <a:spLocks noGrp="1"/>
          </p:cNvSpPr>
          <p:nvPr>
            <p:ph type="sldNum" sz="quarter" idx="5"/>
          </p:nvPr>
        </p:nvSpPr>
        <p:spPr/>
        <p:txBody>
          <a:bodyPr/>
          <a:lstStyle/>
          <a:p>
            <a:fld id="{C574DEBF-BD97-2E49-949A-929EF7FD3CB1}" type="slidenum">
              <a:t>16</a:t>
            </a:fld>
            <a:endParaRPr lang="en-US"/>
          </a:p>
        </p:txBody>
      </p:sp>
    </p:spTree>
    <p:extLst>
      <p:ext uri="{BB962C8B-B14F-4D97-AF65-F5344CB8AC3E}">
        <p14:creationId xmlns:p14="http://schemas.microsoft.com/office/powerpoint/2010/main" val="3103755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574DEBF-BD97-2E49-949A-929EF7FD3CB1}" type="slidenum">
              <a:t>17</a:t>
            </a:fld>
            <a:endParaRPr lang="en-US"/>
          </a:p>
        </p:txBody>
      </p:sp>
    </p:spTree>
    <p:extLst>
      <p:ext uri="{BB962C8B-B14F-4D97-AF65-F5344CB8AC3E}">
        <p14:creationId xmlns:p14="http://schemas.microsoft.com/office/powerpoint/2010/main" val="40813835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quotes</a:t>
            </a:r>
          </a:p>
        </p:txBody>
      </p:sp>
      <p:sp>
        <p:nvSpPr>
          <p:cNvPr id="4" name="Slide Number Placeholder 3"/>
          <p:cNvSpPr>
            <a:spLocks noGrp="1"/>
          </p:cNvSpPr>
          <p:nvPr>
            <p:ph type="sldNum" sz="quarter" idx="5"/>
          </p:nvPr>
        </p:nvSpPr>
        <p:spPr/>
        <p:txBody>
          <a:bodyPr/>
          <a:lstStyle/>
          <a:p>
            <a:fld id="{C574DEBF-BD97-2E49-949A-929EF7FD3CB1}" type="slidenum">
              <a:rPr lang="en-US"/>
              <a:t>18</a:t>
            </a:fld>
            <a:endParaRPr lang="en-US"/>
          </a:p>
        </p:txBody>
      </p:sp>
    </p:spTree>
    <p:extLst>
      <p:ext uri="{BB962C8B-B14F-4D97-AF65-F5344CB8AC3E}">
        <p14:creationId xmlns:p14="http://schemas.microsoft.com/office/powerpoint/2010/main" val="1788813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574DEBF-BD97-2E49-949A-929EF7FD3CB1}" type="slidenum">
              <a:rPr lang="en-US"/>
              <a:t>19</a:t>
            </a:fld>
            <a:endParaRPr lang="en-US"/>
          </a:p>
        </p:txBody>
      </p:sp>
    </p:spTree>
    <p:extLst>
      <p:ext uri="{BB962C8B-B14F-4D97-AF65-F5344CB8AC3E}">
        <p14:creationId xmlns:p14="http://schemas.microsoft.com/office/powerpoint/2010/main" val="971985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574DEBF-BD97-2E49-949A-929EF7FD3CB1}" type="slidenum">
              <a:t>20</a:t>
            </a:fld>
            <a:endParaRPr lang="en-US"/>
          </a:p>
        </p:txBody>
      </p:sp>
    </p:spTree>
    <p:extLst>
      <p:ext uri="{BB962C8B-B14F-4D97-AF65-F5344CB8AC3E}">
        <p14:creationId xmlns:p14="http://schemas.microsoft.com/office/powerpoint/2010/main" val="3501951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https://www.pinclipart.com/maxpin/iiiwixx/</a:t>
            </a:r>
          </a:p>
        </p:txBody>
      </p:sp>
      <p:sp>
        <p:nvSpPr>
          <p:cNvPr id="4" name="Slide Number Placeholder 3"/>
          <p:cNvSpPr>
            <a:spLocks noGrp="1"/>
          </p:cNvSpPr>
          <p:nvPr>
            <p:ph type="sldNum" sz="quarter" idx="5"/>
          </p:nvPr>
        </p:nvSpPr>
        <p:spPr/>
        <p:txBody>
          <a:bodyPr/>
          <a:lstStyle/>
          <a:p>
            <a:fld id="{C574DEBF-BD97-2E49-949A-929EF7FD3CB1}" type="slidenum">
              <a:t>3</a:t>
            </a:fld>
            <a:endParaRPr lang="en-US"/>
          </a:p>
        </p:txBody>
      </p:sp>
    </p:spTree>
    <p:extLst>
      <p:ext uri="{BB962C8B-B14F-4D97-AF65-F5344CB8AC3E}">
        <p14:creationId xmlns:p14="http://schemas.microsoft.com/office/powerpoint/2010/main" val="3046864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prompt group for a volunteer to read the quotes, then guide discussion</a:t>
            </a:r>
          </a:p>
          <a:p>
            <a:r>
              <a:rPr lang="en-US"/>
              <a:t>http://www.clker.com/cliparts/c/0/A/w/6/U/rowing-oars-md.png</a:t>
            </a:r>
          </a:p>
        </p:txBody>
      </p:sp>
      <p:sp>
        <p:nvSpPr>
          <p:cNvPr id="4" name="Slide Number Placeholder 3"/>
          <p:cNvSpPr>
            <a:spLocks noGrp="1"/>
          </p:cNvSpPr>
          <p:nvPr>
            <p:ph type="sldNum" sz="quarter" idx="5"/>
          </p:nvPr>
        </p:nvSpPr>
        <p:spPr/>
        <p:txBody>
          <a:bodyPr/>
          <a:lstStyle/>
          <a:p>
            <a:fld id="{C574DEBF-BD97-2E49-949A-929EF7FD3CB1}" type="slidenum">
              <a:rPr lang="en-US"/>
              <a:t>4</a:t>
            </a:fld>
            <a:endParaRPr lang="en-US"/>
          </a:p>
        </p:txBody>
      </p:sp>
    </p:spTree>
    <p:extLst>
      <p:ext uri="{BB962C8B-B14F-4D97-AF65-F5344CB8AC3E}">
        <p14:creationId xmlns:p14="http://schemas.microsoft.com/office/powerpoint/2010/main" val="1588624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this (from manual or slide), then guide discussion</a:t>
            </a:r>
          </a:p>
        </p:txBody>
      </p:sp>
      <p:sp>
        <p:nvSpPr>
          <p:cNvPr id="4" name="Slide Number Placeholder 3"/>
          <p:cNvSpPr>
            <a:spLocks noGrp="1"/>
          </p:cNvSpPr>
          <p:nvPr>
            <p:ph type="sldNum" sz="quarter" idx="5"/>
          </p:nvPr>
        </p:nvSpPr>
        <p:spPr/>
        <p:txBody>
          <a:bodyPr/>
          <a:lstStyle/>
          <a:p>
            <a:fld id="{C574DEBF-BD97-2E49-949A-929EF7FD3CB1}" type="slidenum">
              <a:t>5</a:t>
            </a:fld>
            <a:endParaRPr lang="en-US"/>
          </a:p>
        </p:txBody>
      </p:sp>
    </p:spTree>
    <p:extLst>
      <p:ext uri="{BB962C8B-B14F-4D97-AF65-F5344CB8AC3E}">
        <p14:creationId xmlns:p14="http://schemas.microsoft.com/office/powerpoint/2010/main" val="1383549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p:txBody>
      </p:sp>
      <p:sp>
        <p:nvSpPr>
          <p:cNvPr id="4" name="Slide Number Placeholder 3"/>
          <p:cNvSpPr>
            <a:spLocks noGrp="1"/>
          </p:cNvSpPr>
          <p:nvPr>
            <p:ph type="sldNum" sz="quarter" idx="5"/>
          </p:nvPr>
        </p:nvSpPr>
        <p:spPr/>
        <p:txBody>
          <a:bodyPr/>
          <a:lstStyle/>
          <a:p>
            <a:fld id="{C574DEBF-BD97-2E49-949A-929EF7FD3CB1}" type="slidenum">
              <a:rPr lang="en-US"/>
              <a:t>6</a:t>
            </a:fld>
            <a:endParaRPr lang="en-US"/>
          </a:p>
        </p:txBody>
      </p:sp>
    </p:spTree>
    <p:extLst>
      <p:ext uri="{BB962C8B-B14F-4D97-AF65-F5344CB8AC3E}">
        <p14:creationId xmlns:p14="http://schemas.microsoft.com/office/powerpoint/2010/main" val="1211285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a:p>
            <a:endParaRPr lang="en-US"/>
          </a:p>
        </p:txBody>
      </p:sp>
      <p:sp>
        <p:nvSpPr>
          <p:cNvPr id="4" name="Slide Number Placeholder 3"/>
          <p:cNvSpPr>
            <a:spLocks noGrp="1"/>
          </p:cNvSpPr>
          <p:nvPr>
            <p:ph type="sldNum" sz="quarter" idx="5"/>
          </p:nvPr>
        </p:nvSpPr>
        <p:spPr/>
        <p:txBody>
          <a:bodyPr/>
          <a:lstStyle/>
          <a:p>
            <a:fld id="{C574DEBF-BD97-2E49-949A-929EF7FD3CB1}" type="slidenum">
              <a:t>7</a:t>
            </a:fld>
            <a:endParaRPr lang="en-US"/>
          </a:p>
        </p:txBody>
      </p:sp>
    </p:spTree>
    <p:extLst>
      <p:ext uri="{BB962C8B-B14F-4D97-AF65-F5344CB8AC3E}">
        <p14:creationId xmlns:p14="http://schemas.microsoft.com/office/powerpoint/2010/main" val="1607344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p:txBody>
      </p:sp>
      <p:sp>
        <p:nvSpPr>
          <p:cNvPr id="4" name="Slide Number Placeholder 3"/>
          <p:cNvSpPr>
            <a:spLocks noGrp="1"/>
          </p:cNvSpPr>
          <p:nvPr>
            <p:ph type="sldNum" sz="quarter" idx="5"/>
          </p:nvPr>
        </p:nvSpPr>
        <p:spPr/>
        <p:txBody>
          <a:bodyPr/>
          <a:lstStyle/>
          <a:p>
            <a:fld id="{C574DEBF-BD97-2E49-949A-929EF7FD3CB1}" type="slidenum">
              <a:t>8</a:t>
            </a:fld>
            <a:endParaRPr lang="en-US"/>
          </a:p>
        </p:txBody>
      </p:sp>
    </p:spTree>
    <p:extLst>
      <p:ext uri="{BB962C8B-B14F-4D97-AF65-F5344CB8AC3E}">
        <p14:creationId xmlns:p14="http://schemas.microsoft.com/office/powerpoint/2010/main" val="1406954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Using “What” or “How” in your questions can often bring you the information you need without asking the peer to justify a decision or behavior.</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9</a:t>
            </a:fld>
            <a:endParaRPr lang="en-US"/>
          </a:p>
        </p:txBody>
      </p:sp>
    </p:spTree>
    <p:extLst>
      <p:ext uri="{BB962C8B-B14F-4D97-AF65-F5344CB8AC3E}">
        <p14:creationId xmlns:p14="http://schemas.microsoft.com/office/powerpoint/2010/main" val="217209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http://www.clipartpanda.com/clipart_images/clip-art-gg58109734-6675421</a:t>
            </a:r>
          </a:p>
        </p:txBody>
      </p:sp>
      <p:sp>
        <p:nvSpPr>
          <p:cNvPr id="4" name="Slide Number Placeholder 3"/>
          <p:cNvSpPr>
            <a:spLocks noGrp="1"/>
          </p:cNvSpPr>
          <p:nvPr>
            <p:ph type="sldNum" sz="quarter" idx="5"/>
          </p:nvPr>
        </p:nvSpPr>
        <p:spPr/>
        <p:txBody>
          <a:bodyPr/>
          <a:lstStyle/>
          <a:p>
            <a:fld id="{C574DEBF-BD97-2E49-949A-929EF7FD3CB1}" type="slidenum">
              <a:t>10</a:t>
            </a:fld>
            <a:endParaRPr lang="en-US"/>
          </a:p>
        </p:txBody>
      </p:sp>
    </p:spTree>
    <p:extLst>
      <p:ext uri="{BB962C8B-B14F-4D97-AF65-F5344CB8AC3E}">
        <p14:creationId xmlns:p14="http://schemas.microsoft.com/office/powerpoint/2010/main" val="3768365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488012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73127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049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59809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546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91546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0423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5047735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38505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9/20/2024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990941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B8DC77D-6D79-8B44-8602-436BD7EA055C}" type="datetimeFigureOut">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013656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B8DC77D-6D79-8B44-8602-436BD7EA055C}" type="datetimeFigureOut">
              <a:t>9/20/2024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165242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B8DC77D-6D79-8B44-8602-436BD7EA055C}" type="datetimeFigureOut">
              <a:t>9/20/2024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15398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DC77D-6D79-8B44-8602-436BD7EA055C}" type="datetimeFigureOut">
              <a:t>9/20/2024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9142091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B8DC77D-6D79-8B44-8602-436BD7EA055C}" type="datetimeFigureOut">
              <a:t>9/20/2024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2861581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
        <p:nvSpPr>
          <p:cNvPr id="5" name="Date Placeholder 4"/>
          <p:cNvSpPr>
            <a:spLocks noGrp="1"/>
          </p:cNvSpPr>
          <p:nvPr>
            <p:ph type="dt" sz="half" idx="10"/>
          </p:nvPr>
        </p:nvSpPr>
        <p:spPr/>
        <p:txBody>
          <a:bodyPr/>
          <a:lstStyle/>
          <a:p>
            <a:fld id="{9B8DC77D-6D79-8B44-8602-436BD7EA055C}" type="datetimeFigureOut">
              <a:t>9/20/2024</a:t>
            </a:fld>
            <a:endParaRPr lang="en-US"/>
          </a:p>
        </p:txBody>
      </p:sp>
    </p:spTree>
    <p:extLst>
      <p:ext uri="{BB962C8B-B14F-4D97-AF65-F5344CB8AC3E}">
        <p14:creationId xmlns:p14="http://schemas.microsoft.com/office/powerpoint/2010/main" val="67206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8DC77D-6D79-8B44-8602-436BD7EA055C}" type="datetimeFigureOut">
              <a:t>9/20/2024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BCC2F5-BA60-DE43-919C-8BE0F11FF702}" type="slidenum">
              <a:t>‹#›</a:t>
            </a:fld>
            <a:endParaRPr lang="en-US"/>
          </a:p>
        </p:txBody>
      </p:sp>
    </p:spTree>
    <p:extLst>
      <p:ext uri="{BB962C8B-B14F-4D97-AF65-F5344CB8AC3E}">
        <p14:creationId xmlns:p14="http://schemas.microsoft.com/office/powerpoint/2010/main" val="376723349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8.xml"/><Relationship Id="rId16" Type="http://schemas.openxmlformats.org/officeDocument/2006/relationships/diagramColors" Target="../diagrams/colors4.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507066" y="2296510"/>
            <a:ext cx="8486019" cy="1754326"/>
          </a:xfrm>
        </p:spPr>
        <p:txBody>
          <a:bodyPr wrap="square">
            <a:spAutoFit/>
          </a:bodyPr>
          <a:lstStyle/>
          <a:p>
            <a:pPr algn="ctr"/>
            <a:r>
              <a:rPr lang="en-US">
                <a:solidFill>
                  <a:schemeClr val="tx2"/>
                </a:solidFill>
              </a:rPr>
              <a:t>Motivational Interviewing for Peers</a:t>
            </a:r>
          </a:p>
        </p:txBody>
      </p:sp>
      <p:sp>
        <p:nvSpPr>
          <p:cNvPr id="3" name="Subtitle 2">
            <a:extLst>
              <a:ext uri="{FF2B5EF4-FFF2-40B4-BE49-F238E27FC236}">
                <a16:creationId xmlns:a16="http://schemas.microsoft.com/office/drawing/2014/main" id="{3DFA5932-EA5C-714B-9287-A8C95634F2BC}"/>
              </a:ext>
            </a:extLst>
          </p:cNvPr>
          <p:cNvSpPr>
            <a:spLocks noGrp="1"/>
          </p:cNvSpPr>
          <p:nvPr>
            <p:ph type="subTitle" idx="1"/>
          </p:nvPr>
        </p:nvSpPr>
        <p:spPr/>
        <p:txBody>
          <a:bodyPr>
            <a:normAutofit/>
          </a:bodyPr>
          <a:lstStyle/>
          <a:p>
            <a:pPr algn="ctr"/>
            <a:r>
              <a:rPr lang="en-US" sz="3600"/>
              <a:t>Session 7</a:t>
            </a:r>
          </a:p>
        </p:txBody>
      </p:sp>
    </p:spTree>
    <p:extLst>
      <p:ext uri="{BB962C8B-B14F-4D97-AF65-F5344CB8AC3E}">
        <p14:creationId xmlns:p14="http://schemas.microsoft.com/office/powerpoint/2010/main" val="927079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507067" y="1119994"/>
            <a:ext cx="7969442" cy="492443"/>
          </a:xfrm>
        </p:spPr>
        <p:txBody>
          <a:bodyPr wrap="square" lIns="0" tIns="0" rIns="0" bIns="0">
            <a:spAutoFit/>
          </a:bodyPr>
          <a:lstStyle/>
          <a:p>
            <a:pPr algn="ctr"/>
            <a:r>
              <a:rPr lang="en-US" sz="3200" b="1" u="sng">
                <a:solidFill>
                  <a:schemeClr val="tx2"/>
                </a:solidFill>
              </a:rPr>
              <a:t>A = AFFIRMATIONS</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937259" y="2204958"/>
            <a:ext cx="6079187" cy="3416320"/>
          </a:xfrm>
          <a:prstGeom prst="rect">
            <a:avLst/>
          </a:prstGeom>
          <a:noFill/>
        </p:spPr>
        <p:txBody>
          <a:bodyPr wrap="square" rtlCol="0">
            <a:spAutoFit/>
          </a:bodyPr>
          <a:lstStyle/>
          <a:p>
            <a:r>
              <a:rPr lang="en-US" sz="2400"/>
              <a:t>The skill (technique) that is often forgotten is the simple affirmation statement to a peer about what they have already done, or a personal strength, or ability. An affirmation takes very little time, but it does require that you listen very carefully to what a peer is telling you and find opportunities to acknowledge the positive aspects of your peer’s life.</a:t>
            </a:r>
          </a:p>
        </p:txBody>
      </p:sp>
      <p:pic>
        <p:nvPicPr>
          <p:cNvPr id="2" name="Picture 1">
            <a:extLst>
              <a:ext uri="{FF2B5EF4-FFF2-40B4-BE49-F238E27FC236}">
                <a16:creationId xmlns:a16="http://schemas.microsoft.com/office/drawing/2014/main" id="{6C88673F-12CF-8947-8225-41CEDFEE074B}"/>
              </a:ext>
            </a:extLst>
          </p:cNvPr>
          <p:cNvPicPr>
            <a:picLocks noChangeAspect="1"/>
          </p:cNvPicPr>
          <p:nvPr/>
        </p:nvPicPr>
        <p:blipFill>
          <a:blip r:embed="rId3"/>
          <a:stretch>
            <a:fillRect/>
          </a:stretch>
        </p:blipFill>
        <p:spPr>
          <a:xfrm>
            <a:off x="7338060" y="2559594"/>
            <a:ext cx="2222500" cy="2235200"/>
          </a:xfrm>
          <a:prstGeom prst="rect">
            <a:avLst/>
          </a:prstGeom>
        </p:spPr>
      </p:pic>
    </p:spTree>
    <p:extLst>
      <p:ext uri="{BB962C8B-B14F-4D97-AF65-F5344CB8AC3E}">
        <p14:creationId xmlns:p14="http://schemas.microsoft.com/office/powerpoint/2010/main" val="3076177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3" name="TextBox 2">
            <a:extLst>
              <a:ext uri="{FF2B5EF4-FFF2-40B4-BE49-F238E27FC236}">
                <a16:creationId xmlns:a16="http://schemas.microsoft.com/office/drawing/2014/main" id="{D3B0ADE6-65A3-B142-BB46-E6A33FF49787}"/>
              </a:ext>
            </a:extLst>
          </p:cNvPr>
          <p:cNvSpPr txBox="1"/>
          <p:nvPr/>
        </p:nvSpPr>
        <p:spPr>
          <a:xfrm>
            <a:off x="869965" y="1042692"/>
            <a:ext cx="8850500" cy="553998"/>
          </a:xfrm>
          <a:prstGeom prst="rect">
            <a:avLst/>
          </a:prstGeom>
          <a:noFill/>
        </p:spPr>
        <p:txBody>
          <a:bodyPr wrap="none" rtlCol="0">
            <a:spAutoFit/>
          </a:bodyPr>
          <a:lstStyle/>
          <a:p>
            <a:r>
              <a:rPr lang="en-US" sz="3000" u="sng"/>
              <a:t>The purpose of using affirmation statements is to:</a:t>
            </a:r>
          </a:p>
        </p:txBody>
      </p:sp>
      <p:sp>
        <p:nvSpPr>
          <p:cNvPr id="6" name="TextBox 5">
            <a:extLst>
              <a:ext uri="{FF2B5EF4-FFF2-40B4-BE49-F238E27FC236}">
                <a16:creationId xmlns:a16="http://schemas.microsoft.com/office/drawing/2014/main" id="{B84FD8B5-7222-2044-B552-617BF6EE79E6}"/>
              </a:ext>
            </a:extLst>
          </p:cNvPr>
          <p:cNvSpPr txBox="1"/>
          <p:nvPr/>
        </p:nvSpPr>
        <p:spPr>
          <a:xfrm>
            <a:off x="649596" y="2111909"/>
            <a:ext cx="9070869" cy="400110"/>
          </a:xfrm>
          <a:prstGeom prst="rect">
            <a:avLst/>
          </a:prstGeom>
          <a:noFill/>
        </p:spPr>
        <p:txBody>
          <a:bodyPr wrap="square" rtlCol="0">
            <a:spAutoFit/>
          </a:bodyPr>
          <a:lstStyle/>
          <a:p>
            <a:pPr marL="342900" indent="-342900">
              <a:buFont typeface="Arial" panose="020B0604020202020204" pitchFamily="34" charset="0"/>
              <a:buChar char="•"/>
            </a:pPr>
            <a:r>
              <a:rPr lang="en-US" sz="2000"/>
              <a:t>Build rapport; demonstrate empathy; affirm exploration into peer’s world.</a:t>
            </a:r>
          </a:p>
        </p:txBody>
      </p:sp>
      <p:sp>
        <p:nvSpPr>
          <p:cNvPr id="8" name="TextBox 7">
            <a:extLst>
              <a:ext uri="{FF2B5EF4-FFF2-40B4-BE49-F238E27FC236}">
                <a16:creationId xmlns:a16="http://schemas.microsoft.com/office/drawing/2014/main" id="{B03F76E9-2080-9E4A-8AF2-DB3F58279D98}"/>
              </a:ext>
            </a:extLst>
          </p:cNvPr>
          <p:cNvSpPr txBox="1"/>
          <p:nvPr/>
        </p:nvSpPr>
        <p:spPr>
          <a:xfrm>
            <a:off x="649595" y="3112279"/>
            <a:ext cx="7973589" cy="400110"/>
          </a:xfrm>
          <a:prstGeom prst="rect">
            <a:avLst/>
          </a:prstGeom>
          <a:noFill/>
        </p:spPr>
        <p:txBody>
          <a:bodyPr wrap="square" rtlCol="0">
            <a:spAutoFit/>
          </a:bodyPr>
          <a:lstStyle/>
          <a:p>
            <a:pPr marL="342900" indent="-342900">
              <a:buFont typeface="Arial" panose="020B0604020202020204" pitchFamily="34" charset="0"/>
              <a:buChar char="•"/>
            </a:pPr>
            <a:r>
              <a:rPr lang="en-US" sz="2000"/>
              <a:t>Affirm the peer’s past decisions, abilities, and healthy behaviors.</a:t>
            </a:r>
          </a:p>
        </p:txBody>
      </p:sp>
      <p:sp>
        <p:nvSpPr>
          <p:cNvPr id="9" name="TextBox 8">
            <a:extLst>
              <a:ext uri="{FF2B5EF4-FFF2-40B4-BE49-F238E27FC236}">
                <a16:creationId xmlns:a16="http://schemas.microsoft.com/office/drawing/2014/main" id="{3B05810C-BD33-0E43-8C19-048DF2354AFA}"/>
              </a:ext>
            </a:extLst>
          </p:cNvPr>
          <p:cNvSpPr txBox="1"/>
          <p:nvPr/>
        </p:nvSpPr>
        <p:spPr>
          <a:xfrm>
            <a:off x="649596" y="4112649"/>
            <a:ext cx="8850500" cy="707886"/>
          </a:xfrm>
          <a:prstGeom prst="rect">
            <a:avLst/>
          </a:prstGeom>
          <a:noFill/>
        </p:spPr>
        <p:txBody>
          <a:bodyPr wrap="square" rtlCol="0">
            <a:spAutoFit/>
          </a:bodyPr>
          <a:lstStyle/>
          <a:p>
            <a:pPr marL="342900" indent="-342900">
              <a:buFont typeface="Arial" panose="020B0604020202020204" pitchFamily="34" charset="0"/>
              <a:buChar char="•"/>
            </a:pPr>
            <a:r>
              <a:rPr lang="en-US" sz="2000"/>
              <a:t>Build a peer’s self-efficacy – an ability to believe they can be responsible for their own decisions and their lives.</a:t>
            </a:r>
          </a:p>
        </p:txBody>
      </p:sp>
    </p:spTree>
    <p:extLst>
      <p:ext uri="{BB962C8B-B14F-4D97-AF65-F5344CB8AC3E}">
        <p14:creationId xmlns:p14="http://schemas.microsoft.com/office/powerpoint/2010/main" val="213222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extLst>
              <p:ext uri="{D42A27DB-BD31-4B8C-83A1-F6EECF244321}">
                <p14:modId xmlns:p14="http://schemas.microsoft.com/office/powerpoint/2010/main" val="710883166"/>
              </p:ext>
            </p:extLst>
          </p:nvPr>
        </p:nvGraphicFramePr>
        <p:xfrm>
          <a:off x="1842233" y="1071913"/>
          <a:ext cx="7157434" cy="1474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a:t>Motivational Interviewing for Peers</a:t>
            </a:r>
          </a:p>
        </p:txBody>
      </p:sp>
      <p:sp>
        <p:nvSpPr>
          <p:cNvPr id="15" name="Title 1">
            <a:extLst>
              <a:ext uri="{FF2B5EF4-FFF2-40B4-BE49-F238E27FC236}">
                <a16:creationId xmlns:a16="http://schemas.microsoft.com/office/drawing/2014/main" id="{AAA2098E-35AD-284C-A056-1940F55727B1}"/>
              </a:ext>
            </a:extLst>
          </p:cNvPr>
          <p:cNvSpPr txBox="1">
            <a:spLocks/>
          </p:cNvSpPr>
          <p:nvPr/>
        </p:nvSpPr>
        <p:spPr>
          <a:xfrm>
            <a:off x="5606925" y="173530"/>
            <a:ext cx="4174385"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a:solidFill>
                  <a:schemeClr val="tx2"/>
                </a:solidFill>
              </a:rPr>
              <a:t>A = Affirmations</a:t>
            </a:r>
          </a:p>
        </p:txBody>
      </p:sp>
      <p:sp>
        <p:nvSpPr>
          <p:cNvPr id="13" name="TextBox 12">
            <a:extLst>
              <a:ext uri="{FF2B5EF4-FFF2-40B4-BE49-F238E27FC236}">
                <a16:creationId xmlns:a16="http://schemas.microsoft.com/office/drawing/2014/main" id="{045B6400-1920-D84A-8140-111CC7C74262}"/>
              </a:ext>
            </a:extLst>
          </p:cNvPr>
          <p:cNvSpPr txBox="1"/>
          <p:nvPr/>
        </p:nvSpPr>
        <p:spPr>
          <a:xfrm>
            <a:off x="382360" y="3594941"/>
            <a:ext cx="2545852" cy="1939908"/>
          </a:xfrm>
          <a:prstGeom prst="rect">
            <a:avLst/>
          </a:prstGeom>
          <a:noFill/>
        </p:spPr>
        <p:txBody>
          <a:bodyPr wrap="square" rtlCol="0">
            <a:spAutoFit/>
          </a:bodyPr>
          <a:lstStyle/>
          <a:p>
            <a:pPr lvl="0" algn="ctr"/>
            <a:r>
              <a:rPr lang="en-US" sz="2400">
                <a:solidFill>
                  <a:srgbClr val="2C3C43"/>
                </a:solidFill>
              </a:rPr>
              <a:t>Use statements of appreciation, understanding and positive feedback.</a:t>
            </a:r>
            <a:endParaRPr lang="en-US" sz="2400" b="1">
              <a:solidFill>
                <a:srgbClr val="2C3C43"/>
              </a:solidFill>
            </a:endParaRPr>
          </a:p>
        </p:txBody>
      </p:sp>
      <p:graphicFrame>
        <p:nvGraphicFramePr>
          <p:cNvPr id="7" name="Diagram 6">
            <a:extLst>
              <a:ext uri="{FF2B5EF4-FFF2-40B4-BE49-F238E27FC236}">
                <a16:creationId xmlns:a16="http://schemas.microsoft.com/office/drawing/2014/main" id="{FA6D5147-980D-124A-8C14-222DBB9929A3}"/>
              </a:ext>
            </a:extLst>
          </p:cNvPr>
          <p:cNvGraphicFramePr/>
          <p:nvPr>
            <p:extLst>
              <p:ext uri="{D42A27DB-BD31-4B8C-83A1-F6EECF244321}">
                <p14:modId xmlns:p14="http://schemas.microsoft.com/office/powerpoint/2010/main" val="295930849"/>
              </p:ext>
            </p:extLst>
          </p:nvPr>
        </p:nvGraphicFramePr>
        <p:xfrm>
          <a:off x="2991178" y="2907751"/>
          <a:ext cx="6255271" cy="359383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6348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13" grpId="0"/>
      <p:bldGraphic spid="7"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494004" y="976843"/>
            <a:ext cx="7969442" cy="492443"/>
          </a:xfrm>
        </p:spPr>
        <p:txBody>
          <a:bodyPr wrap="square" lIns="0" tIns="0" rIns="0" bIns="0">
            <a:spAutoFit/>
          </a:bodyPr>
          <a:lstStyle/>
          <a:p>
            <a:pPr algn="ctr"/>
            <a:r>
              <a:rPr lang="en-US" sz="3200" b="1" u="sng">
                <a:solidFill>
                  <a:schemeClr val="tx2"/>
                </a:solidFill>
              </a:rPr>
              <a:t>R = REFLECTIVE LISTENING</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796834" y="1802076"/>
            <a:ext cx="9052560" cy="3046988"/>
          </a:xfrm>
          <a:prstGeom prst="rect">
            <a:avLst/>
          </a:prstGeom>
          <a:noFill/>
        </p:spPr>
        <p:txBody>
          <a:bodyPr wrap="square" rtlCol="0">
            <a:spAutoFit/>
          </a:bodyPr>
          <a:lstStyle/>
          <a:p>
            <a:r>
              <a:rPr lang="en-US" sz="2400"/>
              <a:t>The most challenging skill (technique) is to listen reflectively to your peer. This skill also requires that you listen very carefully, observe your peer’s body language and behavior and reflect using your own words and perceptions.</a:t>
            </a:r>
          </a:p>
          <a:p>
            <a:endParaRPr lang="en-US" sz="2400"/>
          </a:p>
          <a:p>
            <a:r>
              <a:rPr lang="en-US" sz="2400"/>
              <a:t>Using this skill effectively promotes the most movement in a peer’s awareness. This part of your intervention can help a peer make more intentional decisions and consider behavior changes.</a:t>
            </a:r>
          </a:p>
        </p:txBody>
      </p:sp>
      <p:pic>
        <p:nvPicPr>
          <p:cNvPr id="5" name="Picture 4">
            <a:extLst>
              <a:ext uri="{FF2B5EF4-FFF2-40B4-BE49-F238E27FC236}">
                <a16:creationId xmlns:a16="http://schemas.microsoft.com/office/drawing/2014/main" id="{563EC115-E77C-3848-97B0-C8BC0F109D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3744" y="5055924"/>
            <a:ext cx="3523382" cy="1567905"/>
          </a:xfrm>
          <a:prstGeom prst="rect">
            <a:avLst/>
          </a:prstGeom>
        </p:spPr>
      </p:pic>
    </p:spTree>
    <p:extLst>
      <p:ext uri="{BB962C8B-B14F-4D97-AF65-F5344CB8AC3E}">
        <p14:creationId xmlns:p14="http://schemas.microsoft.com/office/powerpoint/2010/main" val="2977480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3" name="TextBox 2">
            <a:extLst>
              <a:ext uri="{FF2B5EF4-FFF2-40B4-BE49-F238E27FC236}">
                <a16:creationId xmlns:a16="http://schemas.microsoft.com/office/drawing/2014/main" id="{D3B0ADE6-65A3-B142-BB46-E6A33FF49787}"/>
              </a:ext>
            </a:extLst>
          </p:cNvPr>
          <p:cNvSpPr txBox="1"/>
          <p:nvPr/>
        </p:nvSpPr>
        <p:spPr>
          <a:xfrm>
            <a:off x="1170411" y="819957"/>
            <a:ext cx="8125942" cy="553998"/>
          </a:xfrm>
          <a:prstGeom prst="rect">
            <a:avLst/>
          </a:prstGeom>
          <a:noFill/>
        </p:spPr>
        <p:txBody>
          <a:bodyPr wrap="none" rtlCol="0">
            <a:spAutoFit/>
          </a:bodyPr>
          <a:lstStyle/>
          <a:p>
            <a:r>
              <a:rPr lang="en-US" sz="3000" u="sng"/>
              <a:t>The purpose of using reflective listening is to:</a:t>
            </a:r>
          </a:p>
        </p:txBody>
      </p:sp>
      <p:sp>
        <p:nvSpPr>
          <p:cNvPr id="6" name="TextBox 5">
            <a:extLst>
              <a:ext uri="{FF2B5EF4-FFF2-40B4-BE49-F238E27FC236}">
                <a16:creationId xmlns:a16="http://schemas.microsoft.com/office/drawing/2014/main" id="{B84FD8B5-7222-2044-B552-617BF6EE79E6}"/>
              </a:ext>
            </a:extLst>
          </p:cNvPr>
          <p:cNvSpPr txBox="1"/>
          <p:nvPr/>
        </p:nvSpPr>
        <p:spPr>
          <a:xfrm>
            <a:off x="1170411" y="1666439"/>
            <a:ext cx="8291405" cy="707886"/>
          </a:xfrm>
          <a:prstGeom prst="rect">
            <a:avLst/>
          </a:prstGeom>
          <a:noFill/>
        </p:spPr>
        <p:txBody>
          <a:bodyPr wrap="square" rtlCol="0">
            <a:spAutoFit/>
          </a:bodyPr>
          <a:lstStyle/>
          <a:p>
            <a:pPr marL="342900" indent="-342900">
              <a:buFont typeface="Arial" panose="020B0604020202020204" pitchFamily="34" charset="0"/>
              <a:buChar char="•"/>
            </a:pPr>
            <a:r>
              <a:rPr lang="en-US" sz="2000"/>
              <a:t>Demonstrate to the peer that you are listening and trying to understand their situation.</a:t>
            </a:r>
          </a:p>
        </p:txBody>
      </p:sp>
      <p:sp>
        <p:nvSpPr>
          <p:cNvPr id="8" name="TextBox 7">
            <a:extLst>
              <a:ext uri="{FF2B5EF4-FFF2-40B4-BE49-F238E27FC236}">
                <a16:creationId xmlns:a16="http://schemas.microsoft.com/office/drawing/2014/main" id="{B03F76E9-2080-9E4A-8AF2-DB3F58279D98}"/>
              </a:ext>
            </a:extLst>
          </p:cNvPr>
          <p:cNvSpPr txBox="1"/>
          <p:nvPr/>
        </p:nvSpPr>
        <p:spPr>
          <a:xfrm>
            <a:off x="1170411" y="2666809"/>
            <a:ext cx="7307383" cy="707886"/>
          </a:xfrm>
          <a:prstGeom prst="rect">
            <a:avLst/>
          </a:prstGeom>
          <a:noFill/>
        </p:spPr>
        <p:txBody>
          <a:bodyPr wrap="square" rtlCol="0">
            <a:spAutoFit/>
          </a:bodyPr>
          <a:lstStyle/>
          <a:p>
            <a:pPr marL="342900" indent="-342900">
              <a:buFont typeface="Arial" panose="020B0604020202020204" pitchFamily="34" charset="0"/>
              <a:buChar char="•"/>
            </a:pPr>
            <a:r>
              <a:rPr lang="en-US" sz="2000"/>
              <a:t>Offer the peer an opportunity to “hear” their own words, feelings and behaviors reflected back to them.</a:t>
            </a:r>
          </a:p>
        </p:txBody>
      </p:sp>
      <p:sp>
        <p:nvSpPr>
          <p:cNvPr id="9" name="TextBox 8">
            <a:extLst>
              <a:ext uri="{FF2B5EF4-FFF2-40B4-BE49-F238E27FC236}">
                <a16:creationId xmlns:a16="http://schemas.microsoft.com/office/drawing/2014/main" id="{3B05810C-BD33-0E43-8C19-048DF2354AFA}"/>
              </a:ext>
            </a:extLst>
          </p:cNvPr>
          <p:cNvSpPr txBox="1"/>
          <p:nvPr/>
        </p:nvSpPr>
        <p:spPr>
          <a:xfrm>
            <a:off x="1170411" y="3667179"/>
            <a:ext cx="8133185" cy="400110"/>
          </a:xfrm>
          <a:prstGeom prst="rect">
            <a:avLst/>
          </a:prstGeom>
          <a:noFill/>
        </p:spPr>
        <p:txBody>
          <a:bodyPr wrap="square" rtlCol="0">
            <a:spAutoFit/>
          </a:bodyPr>
          <a:lstStyle/>
          <a:p>
            <a:pPr marL="342900" indent="-342900">
              <a:buFont typeface="Arial" panose="020B0604020202020204" pitchFamily="34" charset="0"/>
              <a:buChar char="•"/>
            </a:pPr>
            <a:r>
              <a:rPr lang="en-US" sz="2000"/>
              <a:t>Reflect the peer’s thoughts, feelings and behaviors.</a:t>
            </a:r>
          </a:p>
        </p:txBody>
      </p:sp>
      <p:sp>
        <p:nvSpPr>
          <p:cNvPr id="7" name="TextBox 6">
            <a:extLst>
              <a:ext uri="{FF2B5EF4-FFF2-40B4-BE49-F238E27FC236}">
                <a16:creationId xmlns:a16="http://schemas.microsoft.com/office/drawing/2014/main" id="{37C8B471-FB0C-F14E-98BB-C01056831FF0}"/>
              </a:ext>
            </a:extLst>
          </p:cNvPr>
          <p:cNvSpPr txBox="1"/>
          <p:nvPr/>
        </p:nvSpPr>
        <p:spPr>
          <a:xfrm>
            <a:off x="1170411" y="4500847"/>
            <a:ext cx="8133185" cy="707886"/>
          </a:xfrm>
          <a:prstGeom prst="rect">
            <a:avLst/>
          </a:prstGeom>
          <a:noFill/>
        </p:spPr>
        <p:txBody>
          <a:bodyPr wrap="square" rtlCol="0">
            <a:spAutoFit/>
          </a:bodyPr>
          <a:lstStyle/>
          <a:p>
            <a:pPr marL="342900" indent="-342900">
              <a:buFont typeface="Arial" panose="020B0604020202020204" pitchFamily="34" charset="0"/>
              <a:buChar char="•"/>
            </a:pPr>
            <a:r>
              <a:rPr lang="en-US" sz="2000"/>
              <a:t>Reflect the peer’s general experiences and the “in the moment” experience of the visit.</a:t>
            </a:r>
          </a:p>
        </p:txBody>
      </p:sp>
    </p:spTree>
    <p:extLst>
      <p:ext uri="{BB962C8B-B14F-4D97-AF65-F5344CB8AC3E}">
        <p14:creationId xmlns:p14="http://schemas.microsoft.com/office/powerpoint/2010/main" val="165701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a:t>Motivational Interviewing for Peers</a:t>
            </a:r>
          </a:p>
        </p:txBody>
      </p:sp>
      <p:sp>
        <p:nvSpPr>
          <p:cNvPr id="15" name="Title 1">
            <a:extLst>
              <a:ext uri="{FF2B5EF4-FFF2-40B4-BE49-F238E27FC236}">
                <a16:creationId xmlns:a16="http://schemas.microsoft.com/office/drawing/2014/main" id="{AAA2098E-35AD-284C-A056-1940F55727B1}"/>
              </a:ext>
            </a:extLst>
          </p:cNvPr>
          <p:cNvSpPr txBox="1">
            <a:spLocks/>
          </p:cNvSpPr>
          <p:nvPr/>
        </p:nvSpPr>
        <p:spPr>
          <a:xfrm>
            <a:off x="5606925" y="173530"/>
            <a:ext cx="4174385"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a:solidFill>
                  <a:schemeClr val="tx2"/>
                </a:solidFill>
              </a:rPr>
              <a:t>R = Reflective Listening</a:t>
            </a:r>
          </a:p>
        </p:txBody>
      </p:sp>
      <p:graphicFrame>
        <p:nvGraphicFramePr>
          <p:cNvPr id="8" name="Diagram 7">
            <a:extLst>
              <a:ext uri="{FF2B5EF4-FFF2-40B4-BE49-F238E27FC236}">
                <a16:creationId xmlns:a16="http://schemas.microsoft.com/office/drawing/2014/main" id="{F5493E87-8E33-F24F-8552-1FF38C2EBFE0}"/>
              </a:ext>
            </a:extLst>
          </p:cNvPr>
          <p:cNvGraphicFramePr/>
          <p:nvPr>
            <p:extLst>
              <p:ext uri="{D42A27DB-BD31-4B8C-83A1-F6EECF244321}">
                <p14:modId xmlns:p14="http://schemas.microsoft.com/office/powerpoint/2010/main" val="3078607283"/>
              </p:ext>
            </p:extLst>
          </p:nvPr>
        </p:nvGraphicFramePr>
        <p:xfrm>
          <a:off x="457199" y="814735"/>
          <a:ext cx="9679577" cy="60432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3633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507067" y="1119994"/>
            <a:ext cx="7969442" cy="492443"/>
          </a:xfrm>
        </p:spPr>
        <p:txBody>
          <a:bodyPr wrap="square" lIns="0" tIns="0" rIns="0" bIns="0">
            <a:spAutoFit/>
          </a:bodyPr>
          <a:lstStyle/>
          <a:p>
            <a:pPr algn="ctr"/>
            <a:r>
              <a:rPr lang="en-US" sz="3200" b="1" u="sng">
                <a:solidFill>
                  <a:schemeClr val="tx2"/>
                </a:solidFill>
              </a:rPr>
              <a:t>S = SUMMARIZING</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2682252" y="2098867"/>
            <a:ext cx="6901542" cy="3416320"/>
          </a:xfrm>
          <a:prstGeom prst="rect">
            <a:avLst/>
          </a:prstGeom>
          <a:noFill/>
        </p:spPr>
        <p:txBody>
          <a:bodyPr wrap="square" rtlCol="0">
            <a:spAutoFit/>
          </a:bodyPr>
          <a:lstStyle/>
          <a:p>
            <a:r>
              <a:rPr lang="en-US" sz="2400"/>
              <a:t>Summarizing, which may also include paraphrasing, is the skill that will help the professional and the peer move through a session to transitions &amp; closure.</a:t>
            </a:r>
          </a:p>
          <a:p>
            <a:endParaRPr lang="en-US" sz="2400"/>
          </a:p>
          <a:p>
            <a:r>
              <a:rPr lang="en-US" sz="2400"/>
              <a:t>Summarizing skills keep you and your peer on the same page throughout your session. In addition, summarizing the session will help you close your session with the peer’s plan of action.</a:t>
            </a:r>
          </a:p>
        </p:txBody>
      </p:sp>
      <p:pic>
        <p:nvPicPr>
          <p:cNvPr id="6" name="Picture 5">
            <a:extLst>
              <a:ext uri="{FF2B5EF4-FFF2-40B4-BE49-F238E27FC236}">
                <a16:creationId xmlns:a16="http://schemas.microsoft.com/office/drawing/2014/main" id="{AC27231F-1F31-2C40-A01A-BDB7A3BA04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882" y="4430223"/>
            <a:ext cx="2350370" cy="2178755"/>
          </a:xfrm>
          <a:prstGeom prst="rect">
            <a:avLst/>
          </a:prstGeom>
        </p:spPr>
      </p:pic>
    </p:spTree>
    <p:extLst>
      <p:ext uri="{BB962C8B-B14F-4D97-AF65-F5344CB8AC3E}">
        <p14:creationId xmlns:p14="http://schemas.microsoft.com/office/powerpoint/2010/main" val="418553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a:t>Motivational Interviewing for Peers</a:t>
            </a:r>
          </a:p>
        </p:txBody>
      </p:sp>
      <p:sp>
        <p:nvSpPr>
          <p:cNvPr id="15" name="Title 1">
            <a:extLst>
              <a:ext uri="{FF2B5EF4-FFF2-40B4-BE49-F238E27FC236}">
                <a16:creationId xmlns:a16="http://schemas.microsoft.com/office/drawing/2014/main" id="{AAA2098E-35AD-284C-A056-1940F55727B1}"/>
              </a:ext>
            </a:extLst>
          </p:cNvPr>
          <p:cNvSpPr txBox="1">
            <a:spLocks/>
          </p:cNvSpPr>
          <p:nvPr/>
        </p:nvSpPr>
        <p:spPr>
          <a:xfrm>
            <a:off x="5606925" y="173530"/>
            <a:ext cx="4174385"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a:solidFill>
                  <a:schemeClr val="tx2"/>
                </a:solidFill>
              </a:rPr>
              <a:t>S = Summarizing</a:t>
            </a:r>
          </a:p>
        </p:txBody>
      </p:sp>
      <p:graphicFrame>
        <p:nvGraphicFramePr>
          <p:cNvPr id="8" name="Diagram 7">
            <a:extLst>
              <a:ext uri="{FF2B5EF4-FFF2-40B4-BE49-F238E27FC236}">
                <a16:creationId xmlns:a16="http://schemas.microsoft.com/office/drawing/2014/main" id="{F5493E87-8E33-F24F-8552-1FF38C2EBFE0}"/>
              </a:ext>
            </a:extLst>
          </p:cNvPr>
          <p:cNvGraphicFramePr/>
          <p:nvPr>
            <p:extLst>
              <p:ext uri="{D42A27DB-BD31-4B8C-83A1-F6EECF244321}">
                <p14:modId xmlns:p14="http://schemas.microsoft.com/office/powerpoint/2010/main" val="1713750218"/>
              </p:ext>
            </p:extLst>
          </p:nvPr>
        </p:nvGraphicFramePr>
        <p:xfrm>
          <a:off x="937260" y="783772"/>
          <a:ext cx="8585563" cy="49638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1540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846379" y="892884"/>
            <a:ext cx="5461598" cy="461665"/>
          </a:xfrm>
        </p:spPr>
        <p:txBody>
          <a:bodyPr wrap="square" lIns="0" tIns="0" rIns="0" bIns="0">
            <a:spAutoFit/>
          </a:bodyPr>
          <a:lstStyle/>
          <a:p>
            <a:pPr algn="l"/>
            <a:r>
              <a:rPr lang="en-US" sz="3000" u="sng">
                <a:solidFill>
                  <a:schemeClr val="tx2"/>
                </a:solidFill>
              </a:rPr>
              <a:t>OARS + Roll with Ambivalence</a:t>
            </a:r>
            <a:endParaRPr lang="en-US" sz="3000">
              <a:solidFill>
                <a:schemeClr val="tx2"/>
              </a:solidFill>
            </a:endParaRP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3" name="TextBox 2">
            <a:extLst>
              <a:ext uri="{FF2B5EF4-FFF2-40B4-BE49-F238E27FC236}">
                <a16:creationId xmlns:a16="http://schemas.microsoft.com/office/drawing/2014/main" id="{AD4AF8DD-5C97-324C-A98E-C8B57D25F925}"/>
              </a:ext>
            </a:extLst>
          </p:cNvPr>
          <p:cNvSpPr txBox="1"/>
          <p:nvPr/>
        </p:nvSpPr>
        <p:spPr>
          <a:xfrm>
            <a:off x="1267099" y="1861492"/>
            <a:ext cx="8033655" cy="3785652"/>
          </a:xfrm>
          <a:prstGeom prst="rect">
            <a:avLst/>
          </a:prstGeom>
          <a:noFill/>
        </p:spPr>
        <p:txBody>
          <a:bodyPr wrap="square" rtlCol="0">
            <a:spAutoFit/>
          </a:bodyPr>
          <a:lstStyle/>
          <a:p>
            <a:r>
              <a:rPr lang="en-US" sz="2000"/>
              <a:t>When you sense that signs of an argument are present, stop the conversation and indicate that the intent is not to take sides but that you are seeking understanding of his/her point of view. Argument, confrontation, lectures, and fear tactics lead to peer resistance. This can be perceived by the peer as judging and typically breeds defensiveness.</a:t>
            </a:r>
          </a:p>
          <a:p>
            <a:endParaRPr lang="en-US" sz="2000"/>
          </a:p>
          <a:p>
            <a:r>
              <a:rPr lang="en-US" sz="2000"/>
              <a:t>Ambivalence is behavior that occurs when two people have their own point of view. Ambivalence occurs when the professional is moving the peer ahead too quickly, or the professional has failed to understand something that is very important to the peer. When ambivalence appears it is time to do something different.</a:t>
            </a:r>
          </a:p>
        </p:txBody>
      </p:sp>
    </p:spTree>
    <p:extLst>
      <p:ext uri="{BB962C8B-B14F-4D97-AF65-F5344CB8AC3E}">
        <p14:creationId xmlns:p14="http://schemas.microsoft.com/office/powerpoint/2010/main" val="15226690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8" name="TextBox 7">
            <a:extLst>
              <a:ext uri="{FF2B5EF4-FFF2-40B4-BE49-F238E27FC236}">
                <a16:creationId xmlns:a16="http://schemas.microsoft.com/office/drawing/2014/main" id="{6CB45A64-7824-2544-94FB-EC5DB88B6BFE}"/>
              </a:ext>
            </a:extLst>
          </p:cNvPr>
          <p:cNvSpPr txBox="1"/>
          <p:nvPr/>
        </p:nvSpPr>
        <p:spPr>
          <a:xfrm>
            <a:off x="1502229" y="733626"/>
            <a:ext cx="7145382" cy="769441"/>
          </a:xfrm>
          <a:prstGeom prst="rect">
            <a:avLst/>
          </a:prstGeom>
          <a:noFill/>
        </p:spPr>
        <p:txBody>
          <a:bodyPr wrap="square" rtlCol="0">
            <a:spAutoFit/>
          </a:bodyPr>
          <a:lstStyle/>
          <a:p>
            <a:pPr lvl="0" algn="ctr"/>
            <a:r>
              <a:rPr lang="en-US" sz="2200" b="1" u="sng">
                <a:solidFill>
                  <a:srgbClr val="2C3C43"/>
                </a:solidFill>
              </a:rPr>
              <a:t>If your peer is ambivalent, change your strategy. Strive for collaboration by:</a:t>
            </a:r>
          </a:p>
        </p:txBody>
      </p:sp>
      <p:graphicFrame>
        <p:nvGraphicFramePr>
          <p:cNvPr id="13" name="Diagram 12">
            <a:extLst>
              <a:ext uri="{FF2B5EF4-FFF2-40B4-BE49-F238E27FC236}">
                <a16:creationId xmlns:a16="http://schemas.microsoft.com/office/drawing/2014/main" id="{8A8A7B91-DE90-6F4B-A360-5D82EAB5C09E}"/>
              </a:ext>
            </a:extLst>
          </p:cNvPr>
          <p:cNvGraphicFramePr>
            <a:graphicFrameLocks noChangeAspect="1"/>
          </p:cNvGraphicFramePr>
          <p:nvPr>
            <p:extLst>
              <p:ext uri="{D42A27DB-BD31-4B8C-83A1-F6EECF244321}">
                <p14:modId xmlns:p14="http://schemas.microsoft.com/office/powerpoint/2010/main" val="1760664808"/>
              </p:ext>
            </p:extLst>
          </p:nvPr>
        </p:nvGraphicFramePr>
        <p:xfrm>
          <a:off x="937260" y="1607638"/>
          <a:ext cx="8481060" cy="4814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7002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507067" y="1578133"/>
            <a:ext cx="4335468" cy="2875534"/>
          </a:xfrm>
        </p:spPr>
        <p:txBody>
          <a:bodyPr lIns="0" tIns="0" rIns="0" bIns="0">
            <a:normAutofit/>
          </a:bodyPr>
          <a:lstStyle/>
          <a:p>
            <a:pPr>
              <a:lnSpc>
                <a:spcPct val="90000"/>
              </a:lnSpc>
            </a:pPr>
            <a:r>
              <a:rPr lang="en-US" sz="3000">
                <a:solidFill>
                  <a:schemeClr val="tx2"/>
                </a:solidFill>
              </a:rPr>
              <a:t>Motivational Interviewing is an evidence-based communication style that helps people move towards positive change.</a:t>
            </a:r>
          </a:p>
        </p:txBody>
      </p:sp>
      <p:pic>
        <p:nvPicPr>
          <p:cNvPr id="3" name="Picture 2" descr="A close up of a logo&#10;&#10;Description automatically generated">
            <a:extLst>
              <a:ext uri="{FF2B5EF4-FFF2-40B4-BE49-F238E27FC236}">
                <a16:creationId xmlns:a16="http://schemas.microsoft.com/office/drawing/2014/main" id="{D2696761-30CD-874B-98A2-9F46492D5E5D}"/>
              </a:ext>
            </a:extLst>
          </p:cNvPr>
          <p:cNvPicPr>
            <a:picLocks noChangeAspect="1"/>
          </p:cNvPicPr>
          <p:nvPr/>
        </p:nvPicPr>
        <p:blipFill>
          <a:blip r:embed="rId3"/>
          <a:stretch>
            <a:fillRect/>
          </a:stretch>
        </p:blipFill>
        <p:spPr>
          <a:xfrm>
            <a:off x="6095998" y="2406976"/>
            <a:ext cx="3280613" cy="2314747"/>
          </a:xfrm>
          <a:prstGeom prst="rect">
            <a:avLst/>
          </a:prstGeom>
        </p:spPr>
      </p:pic>
      <p:sp>
        <p:nvSpPr>
          <p:cNvPr id="4" name="TextBox 3">
            <a:extLst>
              <a:ext uri="{FF2B5EF4-FFF2-40B4-BE49-F238E27FC236}">
                <a16:creationId xmlns:a16="http://schemas.microsoft.com/office/drawing/2014/main" id="{9A750F08-E196-C948-8A37-2B2B68B0C0DD}"/>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Tree>
    <p:extLst>
      <p:ext uri="{BB962C8B-B14F-4D97-AF65-F5344CB8AC3E}">
        <p14:creationId xmlns:p14="http://schemas.microsoft.com/office/powerpoint/2010/main" val="1643818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756771" y="1104747"/>
            <a:ext cx="3085755" cy="492443"/>
          </a:xfrm>
        </p:spPr>
        <p:txBody>
          <a:bodyPr wrap="square" lIns="0" tIns="0" rIns="0" bIns="0">
            <a:spAutoFit/>
          </a:bodyPr>
          <a:lstStyle/>
          <a:p>
            <a:pPr algn="ctr"/>
            <a:r>
              <a:rPr lang="en-US" sz="3200" u="sng">
                <a:solidFill>
                  <a:schemeClr val="tx2"/>
                </a:solidFill>
              </a:rPr>
              <a:t>Let’s Role Play!</a:t>
            </a:r>
            <a:endParaRPr lang="en-US" sz="3200">
              <a:solidFill>
                <a:schemeClr val="tx2"/>
              </a:solidFill>
            </a:endParaRPr>
          </a:p>
        </p:txBody>
      </p:sp>
      <p:grpSp>
        <p:nvGrpSpPr>
          <p:cNvPr id="25" name="Group 24">
            <a:extLst>
              <a:ext uri="{FF2B5EF4-FFF2-40B4-BE49-F238E27FC236}">
                <a16:creationId xmlns:a16="http://schemas.microsoft.com/office/drawing/2014/main" id="{91BCFC57-B0EA-FE45-ADEE-A1095AC11DB1}"/>
              </a:ext>
            </a:extLst>
          </p:cNvPr>
          <p:cNvGrpSpPr/>
          <p:nvPr/>
        </p:nvGrpSpPr>
        <p:grpSpPr>
          <a:xfrm>
            <a:off x="1989224" y="2276346"/>
            <a:ext cx="6356601" cy="2216141"/>
            <a:chOff x="3195172" y="1123693"/>
            <a:chExt cx="6356601" cy="2216141"/>
          </a:xfrm>
        </p:grpSpPr>
        <p:sp>
          <p:nvSpPr>
            <p:cNvPr id="16" name="TextBox 15">
              <a:extLst>
                <a:ext uri="{FF2B5EF4-FFF2-40B4-BE49-F238E27FC236}">
                  <a16:creationId xmlns:a16="http://schemas.microsoft.com/office/drawing/2014/main" id="{84E12258-B2B4-D74D-A4EC-B548E93E1E01}"/>
                </a:ext>
              </a:extLst>
            </p:cNvPr>
            <p:cNvSpPr txBox="1"/>
            <p:nvPr/>
          </p:nvSpPr>
          <p:spPr>
            <a:xfrm>
              <a:off x="3195172" y="2045514"/>
              <a:ext cx="2012933" cy="461665"/>
            </a:xfrm>
            <a:prstGeom prst="rect">
              <a:avLst/>
            </a:prstGeom>
            <a:noFill/>
          </p:spPr>
          <p:txBody>
            <a:bodyPr wrap="square" rtlCol="0">
              <a:spAutoFit/>
            </a:bodyPr>
            <a:lstStyle/>
            <a:p>
              <a:pPr lvl="0"/>
              <a:r>
                <a:rPr lang="en-US" sz="2400">
                  <a:solidFill>
                    <a:srgbClr val="2C3C43"/>
                  </a:solidFill>
                </a:rPr>
                <a:t>using </a:t>
              </a:r>
              <a:r>
                <a:rPr lang="en-US" sz="2400" b="1">
                  <a:solidFill>
                    <a:srgbClr val="2C3C43"/>
                  </a:solidFill>
                </a:rPr>
                <a:t>OARS</a:t>
              </a:r>
            </a:p>
          </p:txBody>
        </p:sp>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nvGraphicFramePr>
          <p:xfrm>
            <a:off x="5594964" y="1123693"/>
            <a:ext cx="3956809" cy="221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Tree>
    <p:extLst>
      <p:ext uri="{BB962C8B-B14F-4D97-AF65-F5344CB8AC3E}">
        <p14:creationId xmlns:p14="http://schemas.microsoft.com/office/powerpoint/2010/main" val="243316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937260" y="1026306"/>
            <a:ext cx="7969442" cy="492443"/>
          </a:xfrm>
        </p:spPr>
        <p:txBody>
          <a:bodyPr wrap="square" lIns="0" tIns="0" rIns="0" bIns="0">
            <a:spAutoFit/>
          </a:bodyPr>
          <a:lstStyle/>
          <a:p>
            <a:pPr algn="ctr"/>
            <a:r>
              <a:rPr lang="en-US" sz="3200" u="sng">
                <a:solidFill>
                  <a:schemeClr val="tx2"/>
                </a:solidFill>
              </a:rPr>
              <a:t>Review</a:t>
            </a:r>
            <a:endParaRPr lang="en-US" sz="3200">
              <a:solidFill>
                <a:schemeClr val="tx2"/>
              </a:solidFill>
            </a:endParaRP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715434" y="4654892"/>
            <a:ext cx="9076266" cy="86177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27050" indent="-527050" algn="l"/>
            <a:r>
              <a:rPr lang="en-US" sz="2800">
                <a:solidFill>
                  <a:schemeClr val="tx2"/>
                </a:solidFill>
              </a:rPr>
              <a:t>2.  When the peer you are working with is ambivalent, what do you do?</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393920" y="5874253"/>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400">
                <a:solidFill>
                  <a:schemeClr val="tx2"/>
                </a:solidFill>
              </a:rPr>
              <a:t>Roll with Ambivalence</a:t>
            </a: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715434" y="1748428"/>
            <a:ext cx="9076266" cy="4308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800">
                <a:solidFill>
                  <a:schemeClr val="tx2"/>
                </a:solidFill>
              </a:rPr>
              <a:t>1.  What does OARS stand for?</a:t>
            </a:r>
          </a:p>
        </p:txBody>
      </p:sp>
      <p:sp>
        <p:nvSpPr>
          <p:cNvPr id="14" name="Title 1">
            <a:extLst>
              <a:ext uri="{FF2B5EF4-FFF2-40B4-BE49-F238E27FC236}">
                <a16:creationId xmlns:a16="http://schemas.microsoft.com/office/drawing/2014/main" id="{530FC90E-DF97-A449-9C91-B77C8EACF68A}"/>
              </a:ext>
            </a:extLst>
          </p:cNvPr>
          <p:cNvSpPr txBox="1">
            <a:spLocks/>
          </p:cNvSpPr>
          <p:nvPr/>
        </p:nvSpPr>
        <p:spPr>
          <a:xfrm>
            <a:off x="1393921" y="2273199"/>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Open Ended Questions</a:t>
            </a:r>
          </a:p>
        </p:txBody>
      </p:sp>
      <p:sp>
        <p:nvSpPr>
          <p:cNvPr id="15" name="Title 1">
            <a:extLst>
              <a:ext uri="{FF2B5EF4-FFF2-40B4-BE49-F238E27FC236}">
                <a16:creationId xmlns:a16="http://schemas.microsoft.com/office/drawing/2014/main" id="{32E31CB2-AD83-634D-90CE-6B52C1A9405F}"/>
              </a:ext>
            </a:extLst>
          </p:cNvPr>
          <p:cNvSpPr txBox="1">
            <a:spLocks/>
          </p:cNvSpPr>
          <p:nvPr/>
        </p:nvSpPr>
        <p:spPr>
          <a:xfrm>
            <a:off x="1393921" y="2760942"/>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Affirmations</a:t>
            </a:r>
          </a:p>
        </p:txBody>
      </p:sp>
      <p:sp>
        <p:nvSpPr>
          <p:cNvPr id="16" name="Title 1">
            <a:extLst>
              <a:ext uri="{FF2B5EF4-FFF2-40B4-BE49-F238E27FC236}">
                <a16:creationId xmlns:a16="http://schemas.microsoft.com/office/drawing/2014/main" id="{B679FA58-EB7A-D34D-8211-D301A47C06C3}"/>
              </a:ext>
            </a:extLst>
          </p:cNvPr>
          <p:cNvSpPr txBox="1">
            <a:spLocks/>
          </p:cNvSpPr>
          <p:nvPr/>
        </p:nvSpPr>
        <p:spPr>
          <a:xfrm>
            <a:off x="1393921" y="3248685"/>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Reflective Listening</a:t>
            </a:r>
          </a:p>
        </p:txBody>
      </p:sp>
      <p:sp>
        <p:nvSpPr>
          <p:cNvPr id="13" name="Title 1">
            <a:extLst>
              <a:ext uri="{FF2B5EF4-FFF2-40B4-BE49-F238E27FC236}">
                <a16:creationId xmlns:a16="http://schemas.microsoft.com/office/drawing/2014/main" id="{FE62E6A5-0E32-1A4A-B6F1-7D01E8A90847}"/>
              </a:ext>
            </a:extLst>
          </p:cNvPr>
          <p:cNvSpPr txBox="1">
            <a:spLocks/>
          </p:cNvSpPr>
          <p:nvPr/>
        </p:nvSpPr>
        <p:spPr>
          <a:xfrm>
            <a:off x="1393921" y="3736428"/>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Summarizing</a:t>
            </a:r>
          </a:p>
        </p:txBody>
      </p:sp>
    </p:spTree>
    <p:extLst>
      <p:ext uri="{BB962C8B-B14F-4D97-AF65-F5344CB8AC3E}">
        <p14:creationId xmlns:p14="http://schemas.microsoft.com/office/powerpoint/2010/main" val="245037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937260" y="985609"/>
            <a:ext cx="7969442" cy="492443"/>
          </a:xfrm>
        </p:spPr>
        <p:txBody>
          <a:bodyPr wrap="square" lIns="0" tIns="0" rIns="0" bIns="0">
            <a:spAutoFit/>
          </a:bodyPr>
          <a:lstStyle/>
          <a:p>
            <a:pPr algn="ctr"/>
            <a:r>
              <a:rPr lang="en-US" sz="3200" u="sng">
                <a:solidFill>
                  <a:schemeClr val="tx2"/>
                </a:solidFill>
              </a:rPr>
              <a:t>Review</a:t>
            </a:r>
            <a:endParaRPr lang="en-US" sz="3200">
              <a:solidFill>
                <a:schemeClr val="tx2"/>
              </a:solidFill>
            </a:endParaRP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937260" y="2056900"/>
            <a:ext cx="9076266" cy="4308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800">
                <a:solidFill>
                  <a:schemeClr val="tx2"/>
                </a:solidFill>
              </a:rPr>
              <a:t>3.  What is motivational interviewing?</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615747" y="2815334"/>
            <a:ext cx="8397779" cy="1107996"/>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400">
                <a:solidFill>
                  <a:schemeClr val="tx2"/>
                </a:solidFill>
              </a:rPr>
              <a:t>A communication model that can help people get ready for change. The OARS technique comes from motivational interviewing.</a:t>
            </a: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Tree>
    <p:extLst>
      <p:ext uri="{BB962C8B-B14F-4D97-AF65-F5344CB8AC3E}">
        <p14:creationId xmlns:p14="http://schemas.microsoft.com/office/powerpoint/2010/main" val="358755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4974337" y="1265314"/>
            <a:ext cx="4299666" cy="3249131"/>
          </a:xfrm>
        </p:spPr>
        <p:txBody>
          <a:bodyPr lIns="0" tIns="0" rIns="0" bIns="0">
            <a:normAutofit/>
          </a:bodyPr>
          <a:lstStyle/>
          <a:p>
            <a:pPr algn="l">
              <a:lnSpc>
                <a:spcPct val="90000"/>
              </a:lnSpc>
            </a:pPr>
            <a:r>
              <a:rPr lang="en-US" sz="3800">
                <a:solidFill>
                  <a:schemeClr val="tx2"/>
                </a:solidFill>
              </a:rPr>
              <a:t>This session explores another method for encouraging peers to share and to motivate change.</a:t>
            </a:r>
          </a:p>
        </p:txBody>
      </p:sp>
      <p:sp>
        <p:nvSpPr>
          <p:cNvPr id="97" name="Isosceles Triangle 96">
            <a:extLst>
              <a:ext uri="{FF2B5EF4-FFF2-40B4-BE49-F238E27FC236}">
                <a16:creationId xmlns:a16="http://schemas.microsoft.com/office/drawing/2014/main" id="{DC99427B-A97E-40A3-B1FD-4557346C6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3" name="Picture 2">
            <a:extLst>
              <a:ext uri="{FF2B5EF4-FFF2-40B4-BE49-F238E27FC236}">
                <a16:creationId xmlns:a16="http://schemas.microsoft.com/office/drawing/2014/main" id="{F7B6BB6E-B993-C046-B868-54960EE36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8604" y="2020850"/>
            <a:ext cx="3765692" cy="2824269"/>
          </a:xfrm>
          <a:prstGeom prst="rect">
            <a:avLst/>
          </a:prstGeom>
        </p:spPr>
      </p:pic>
      <p:sp>
        <p:nvSpPr>
          <p:cNvPr id="6" name="TextBox 5">
            <a:extLst>
              <a:ext uri="{FF2B5EF4-FFF2-40B4-BE49-F238E27FC236}">
                <a16:creationId xmlns:a16="http://schemas.microsoft.com/office/drawing/2014/main" id="{6F6C1CA9-0700-6847-B2AF-0DF2B05B25AE}"/>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Tree>
    <p:extLst>
      <p:ext uri="{BB962C8B-B14F-4D97-AF65-F5344CB8AC3E}">
        <p14:creationId xmlns:p14="http://schemas.microsoft.com/office/powerpoint/2010/main" val="1649847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6280969-F024-466D-A1DB-4F848C51DE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63FDD802-E6D8-4979-A1B9-BA705AE4DA8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BDE509DD-4B76-45F0-8144-02F1D7E1AE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FEAEFD53-0220-48B1-9EA8-3EAE151E84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92E7FABD-916D-4FF9-B5F3-44E53AFD39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826F9772-AEFE-4C6D-82B6-1207069B86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ACFBF3A9-B76A-4B4B-B6D7-CA4651F5C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BF0FAA0A-B682-4A83-BDD8-BCE0AB41C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7874A013-E5E2-4AE1-8E93-029A2B41EB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4355329E-E608-4F7A-B4EF-8FEF07D755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53D9BFDF-B250-44FF-9BD7-C204EFBFC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286056" y="883396"/>
            <a:ext cx="6400800" cy="918754"/>
          </a:xfrm>
        </p:spPr>
        <p:txBody>
          <a:bodyPr vert="horz" lIns="91440" tIns="45720" rIns="91440" bIns="45720" rtlCol="0" anchor="t">
            <a:normAutofit/>
          </a:bodyPr>
          <a:lstStyle/>
          <a:p>
            <a:pPr algn="l"/>
            <a:r>
              <a:rPr lang="en-US" sz="3600" u="sng">
                <a:solidFill>
                  <a:schemeClr val="tx2"/>
                </a:solidFill>
              </a:rPr>
              <a:t>The OARS Model: Background</a:t>
            </a:r>
            <a:endParaRPr lang="en-US" sz="3600">
              <a:solidFill>
                <a:schemeClr val="tx2"/>
              </a:solidFill>
            </a:endParaRPr>
          </a:p>
        </p:txBody>
      </p:sp>
      <p:pic>
        <p:nvPicPr>
          <p:cNvPr id="3" name="Picture 2">
            <a:extLst>
              <a:ext uri="{FF2B5EF4-FFF2-40B4-BE49-F238E27FC236}">
                <a16:creationId xmlns:a16="http://schemas.microsoft.com/office/drawing/2014/main" id="{2AA16CFA-7AB0-B54F-8A26-ADF281DDA426}"/>
              </a:ext>
            </a:extLst>
          </p:cNvPr>
          <p:cNvPicPr>
            <a:picLocks noChangeAspect="1"/>
          </p:cNvPicPr>
          <p:nvPr/>
        </p:nvPicPr>
        <p:blipFill>
          <a:blip r:embed="rId3"/>
          <a:stretch>
            <a:fillRect/>
          </a:stretch>
        </p:blipFill>
        <p:spPr>
          <a:xfrm>
            <a:off x="817474" y="2159331"/>
            <a:ext cx="2915973" cy="2524567"/>
          </a:xfrm>
          <a:prstGeom prst="rect">
            <a:avLst/>
          </a:prstGeom>
        </p:spPr>
      </p:pic>
      <p:sp>
        <p:nvSpPr>
          <p:cNvPr id="5" name="Title 1">
            <a:extLst>
              <a:ext uri="{FF2B5EF4-FFF2-40B4-BE49-F238E27FC236}">
                <a16:creationId xmlns:a16="http://schemas.microsoft.com/office/drawing/2014/main" id="{76B8E4A4-42FE-CC49-8029-6DBD338A15AF}"/>
              </a:ext>
            </a:extLst>
          </p:cNvPr>
          <p:cNvSpPr txBox="1">
            <a:spLocks/>
          </p:cNvSpPr>
          <p:nvPr/>
        </p:nvSpPr>
        <p:spPr>
          <a:xfrm>
            <a:off x="4063160" y="2160589"/>
            <a:ext cx="5773171" cy="3900577"/>
          </a:xfrm>
          <a:prstGeom prst="rect">
            <a:avLst/>
          </a:prstGeom>
        </p:spPr>
        <p:txBody>
          <a:bodyPr vert="horz" lIns="91440" tIns="45720" rIns="91440" bIns="45720" rtlCol="0">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63550" indent="-463550" algn="l">
              <a:lnSpc>
                <a:spcPct val="90000"/>
              </a:lnSpc>
              <a:spcBef>
                <a:spcPts val="1000"/>
              </a:spcBef>
              <a:buClr>
                <a:schemeClr val="accent1"/>
              </a:buClr>
              <a:buSzPct val="80000"/>
              <a:buFont typeface="Wingdings 3" charset="2"/>
              <a:buChar char=""/>
            </a:pPr>
            <a:r>
              <a:rPr lang="en-US" sz="2400">
                <a:solidFill>
                  <a:schemeClr val="tx1">
                    <a:lumMod val="75000"/>
                    <a:lumOff val="25000"/>
                  </a:schemeClr>
                </a:solidFill>
                <a:latin typeface="+mn-lt"/>
                <a:ea typeface="+mn-ea"/>
                <a:cs typeface="+mn-cs"/>
              </a:rPr>
              <a:t>O.A.R.S. is a skills-based model of interactive techniques adapted for a peer-centered approach, using motivational interviewing principles.</a:t>
            </a:r>
          </a:p>
          <a:p>
            <a:pPr marL="463550" indent="-463550" algn="l">
              <a:lnSpc>
                <a:spcPct val="90000"/>
              </a:lnSpc>
              <a:spcBef>
                <a:spcPts val="1000"/>
              </a:spcBef>
              <a:buClr>
                <a:schemeClr val="accent1"/>
              </a:buClr>
              <a:buSzPct val="80000"/>
              <a:buFont typeface="Wingdings 3" charset="2"/>
              <a:buChar char=""/>
            </a:pPr>
            <a:r>
              <a:rPr lang="en-US" sz="2400">
                <a:solidFill>
                  <a:schemeClr val="tx1">
                    <a:lumMod val="75000"/>
                    <a:lumOff val="25000"/>
                  </a:schemeClr>
                </a:solidFill>
                <a:latin typeface="+mn-lt"/>
                <a:ea typeface="+mn-ea"/>
                <a:cs typeface="+mn-cs"/>
              </a:rPr>
              <a:t>These skill-based techniques include verbal and non-verbal responses and behaviors.</a:t>
            </a:r>
          </a:p>
          <a:p>
            <a:pPr marL="463550" indent="-463550" algn="l">
              <a:lnSpc>
                <a:spcPct val="90000"/>
              </a:lnSpc>
              <a:spcBef>
                <a:spcPts val="1000"/>
              </a:spcBef>
              <a:buClr>
                <a:schemeClr val="accent1"/>
              </a:buClr>
              <a:buSzPct val="80000"/>
              <a:buFont typeface="Wingdings 3" charset="2"/>
              <a:buChar char=""/>
            </a:pPr>
            <a:r>
              <a:rPr lang="en-US" sz="2400">
                <a:solidFill>
                  <a:schemeClr val="tx1">
                    <a:lumMod val="75000"/>
                    <a:lumOff val="25000"/>
                  </a:schemeClr>
                </a:solidFill>
                <a:latin typeface="+mn-lt"/>
                <a:ea typeface="+mn-ea"/>
                <a:cs typeface="+mn-cs"/>
              </a:rPr>
              <a:t>Both verbal and non-verbal techniques need to be adapted to be culturally sensitive and appropriate.</a:t>
            </a:r>
          </a:p>
        </p:txBody>
      </p:sp>
      <p:sp>
        <p:nvSpPr>
          <p:cNvPr id="7" name="TextBox 6">
            <a:extLst>
              <a:ext uri="{FF2B5EF4-FFF2-40B4-BE49-F238E27FC236}">
                <a16:creationId xmlns:a16="http://schemas.microsoft.com/office/drawing/2014/main" id="{8627E260-003B-894A-A8E5-750472375575}"/>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Tree>
    <p:extLst>
      <p:ext uri="{BB962C8B-B14F-4D97-AF65-F5344CB8AC3E}">
        <p14:creationId xmlns:p14="http://schemas.microsoft.com/office/powerpoint/2010/main" val="2318330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grpSp>
        <p:nvGrpSpPr>
          <p:cNvPr id="26" name="Group 25">
            <a:extLst>
              <a:ext uri="{FF2B5EF4-FFF2-40B4-BE49-F238E27FC236}">
                <a16:creationId xmlns:a16="http://schemas.microsoft.com/office/drawing/2014/main" id="{1909F636-22E5-8741-BCA8-39B8D5F426B5}"/>
              </a:ext>
            </a:extLst>
          </p:cNvPr>
          <p:cNvGrpSpPr/>
          <p:nvPr/>
        </p:nvGrpSpPr>
        <p:grpSpPr>
          <a:xfrm>
            <a:off x="1161773" y="719666"/>
            <a:ext cx="8128000" cy="5418667"/>
            <a:chOff x="1161773" y="719666"/>
            <a:chExt cx="8128000" cy="5418667"/>
          </a:xfrm>
        </p:grpSpPr>
        <p:graphicFrame>
          <p:nvGraphicFramePr>
            <p:cNvPr id="5" name="Diagram 4">
              <a:extLst>
                <a:ext uri="{FF2B5EF4-FFF2-40B4-BE49-F238E27FC236}">
                  <a16:creationId xmlns:a16="http://schemas.microsoft.com/office/drawing/2014/main" id="{D99EA12C-513B-1F4F-BFE5-BF58B3E27C31}"/>
                </a:ext>
              </a:extLst>
            </p:cNvPr>
            <p:cNvGraphicFramePr/>
            <p:nvPr>
              <p:extLst>
                <p:ext uri="{D42A27DB-BD31-4B8C-83A1-F6EECF244321}">
                  <p14:modId xmlns:p14="http://schemas.microsoft.com/office/powerpoint/2010/main" val="4120076168"/>
                </p:ext>
              </p:extLst>
            </p:nvPr>
          </p:nvGraphicFramePr>
          <p:xfrm>
            <a:off x="1161773"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0960D48E-F767-A743-AD2D-A2FD68BB10EF}"/>
                </a:ext>
              </a:extLst>
            </p:cNvPr>
            <p:cNvSpPr>
              <a:spLocks noChangeAspect="1"/>
            </p:cNvSpPr>
            <p:nvPr/>
          </p:nvSpPr>
          <p:spPr>
            <a:xfrm flipH="1">
              <a:off x="2673627" y="2278222"/>
              <a:ext cx="457200" cy="457200"/>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O</a:t>
              </a:r>
            </a:p>
          </p:txBody>
        </p:sp>
        <p:sp>
          <p:nvSpPr>
            <p:cNvPr id="22" name="Rectangle 21">
              <a:extLst>
                <a:ext uri="{FF2B5EF4-FFF2-40B4-BE49-F238E27FC236}">
                  <a16:creationId xmlns:a16="http://schemas.microsoft.com/office/drawing/2014/main" id="{59449714-7BC3-4F4D-B550-E9F7A9D6E665}"/>
                </a:ext>
              </a:extLst>
            </p:cNvPr>
            <p:cNvSpPr>
              <a:spLocks noChangeAspect="1"/>
            </p:cNvSpPr>
            <p:nvPr/>
          </p:nvSpPr>
          <p:spPr>
            <a:xfrm flipH="1">
              <a:off x="2673627" y="3341708"/>
              <a:ext cx="457200" cy="457200"/>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A</a:t>
              </a:r>
            </a:p>
          </p:txBody>
        </p:sp>
        <p:sp>
          <p:nvSpPr>
            <p:cNvPr id="23" name="Rectangle 22">
              <a:extLst>
                <a:ext uri="{FF2B5EF4-FFF2-40B4-BE49-F238E27FC236}">
                  <a16:creationId xmlns:a16="http://schemas.microsoft.com/office/drawing/2014/main" id="{D458C4F4-28D2-714C-AC18-20295AF62446}"/>
                </a:ext>
              </a:extLst>
            </p:cNvPr>
            <p:cNvSpPr>
              <a:spLocks noChangeAspect="1"/>
            </p:cNvSpPr>
            <p:nvPr/>
          </p:nvSpPr>
          <p:spPr>
            <a:xfrm flipH="1">
              <a:off x="2673627" y="4403306"/>
              <a:ext cx="478022" cy="478022"/>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R</a:t>
              </a:r>
            </a:p>
          </p:txBody>
        </p:sp>
        <p:sp>
          <p:nvSpPr>
            <p:cNvPr id="24" name="Rectangle 23">
              <a:extLst>
                <a:ext uri="{FF2B5EF4-FFF2-40B4-BE49-F238E27FC236}">
                  <a16:creationId xmlns:a16="http://schemas.microsoft.com/office/drawing/2014/main" id="{3D240C57-DF1D-7E42-883C-20F3F66FD2E1}"/>
                </a:ext>
              </a:extLst>
            </p:cNvPr>
            <p:cNvSpPr>
              <a:spLocks noChangeAspect="1"/>
            </p:cNvSpPr>
            <p:nvPr/>
          </p:nvSpPr>
          <p:spPr>
            <a:xfrm flipH="1">
              <a:off x="2633871" y="5466792"/>
              <a:ext cx="496956" cy="461665"/>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S</a:t>
              </a:r>
            </a:p>
          </p:txBody>
        </p:sp>
      </p:grpSp>
    </p:spTree>
    <p:extLst>
      <p:ext uri="{BB962C8B-B14F-4D97-AF65-F5344CB8AC3E}">
        <p14:creationId xmlns:p14="http://schemas.microsoft.com/office/powerpoint/2010/main" val="3261650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821636" y="850415"/>
            <a:ext cx="8640416" cy="461665"/>
          </a:xfrm>
        </p:spPr>
        <p:txBody>
          <a:bodyPr wrap="square" lIns="0" tIns="0" rIns="0" bIns="0">
            <a:spAutoFit/>
          </a:bodyPr>
          <a:lstStyle/>
          <a:p>
            <a:pPr algn="l"/>
            <a:r>
              <a:rPr lang="en-US" sz="3000" u="sng">
                <a:solidFill>
                  <a:schemeClr val="tx2"/>
                </a:solidFill>
              </a:rPr>
              <a:t>The purpose of referring to the OARS model is to:</a:t>
            </a:r>
            <a:endParaRPr lang="en-US" sz="300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821636" y="1920676"/>
            <a:ext cx="7328451" cy="73866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9575" indent="-409575" algn="l"/>
            <a:r>
              <a:rPr lang="en-US" sz="2400">
                <a:solidFill>
                  <a:schemeClr val="tx2"/>
                </a:solidFill>
              </a:rPr>
              <a:t>1) Provide us with a </a:t>
            </a:r>
            <a:r>
              <a:rPr lang="en-US" sz="2400" b="1" i="1">
                <a:solidFill>
                  <a:schemeClr val="tx2"/>
                </a:solidFill>
              </a:rPr>
              <a:t>common language</a:t>
            </a:r>
            <a:r>
              <a:rPr lang="en-US" sz="2400">
                <a:solidFill>
                  <a:schemeClr val="tx2"/>
                </a:solidFill>
              </a:rPr>
              <a:t> when teaching communication skills.</a:t>
            </a: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13" name="Title 1">
            <a:extLst>
              <a:ext uri="{FF2B5EF4-FFF2-40B4-BE49-F238E27FC236}">
                <a16:creationId xmlns:a16="http://schemas.microsoft.com/office/drawing/2014/main" id="{CACCD57A-3FF3-8042-8174-5216AA7D04A4}"/>
              </a:ext>
            </a:extLst>
          </p:cNvPr>
          <p:cNvSpPr txBox="1">
            <a:spLocks/>
          </p:cNvSpPr>
          <p:nvPr/>
        </p:nvSpPr>
        <p:spPr>
          <a:xfrm>
            <a:off x="821636" y="3225467"/>
            <a:ext cx="7328451" cy="73866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9575" indent="-409575" algn="l"/>
            <a:r>
              <a:rPr lang="en-US" sz="2400">
                <a:solidFill>
                  <a:schemeClr val="tx2"/>
                </a:solidFill>
              </a:rPr>
              <a:t>2) Provide us with a </a:t>
            </a:r>
            <a:r>
              <a:rPr lang="en-US" sz="2400" b="1" i="1">
                <a:solidFill>
                  <a:schemeClr val="tx2"/>
                </a:solidFill>
              </a:rPr>
              <a:t>“checklist” of skills”</a:t>
            </a:r>
            <a:r>
              <a:rPr lang="en-US" sz="2400">
                <a:solidFill>
                  <a:schemeClr val="tx2"/>
                </a:solidFill>
              </a:rPr>
              <a:t> as we do our on-going skills self-assessment.</a:t>
            </a:r>
          </a:p>
        </p:txBody>
      </p:sp>
      <p:sp>
        <p:nvSpPr>
          <p:cNvPr id="17" name="Title 1">
            <a:extLst>
              <a:ext uri="{FF2B5EF4-FFF2-40B4-BE49-F238E27FC236}">
                <a16:creationId xmlns:a16="http://schemas.microsoft.com/office/drawing/2014/main" id="{A850CE45-2C9E-3444-A51E-2B8F4136C6E7}"/>
              </a:ext>
            </a:extLst>
          </p:cNvPr>
          <p:cNvSpPr txBox="1">
            <a:spLocks/>
          </p:cNvSpPr>
          <p:nvPr/>
        </p:nvSpPr>
        <p:spPr>
          <a:xfrm>
            <a:off x="821636" y="4530257"/>
            <a:ext cx="7328451" cy="1477328"/>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9575" indent="-409575" algn="l"/>
            <a:r>
              <a:rPr lang="en-US" sz="2400">
                <a:solidFill>
                  <a:schemeClr val="tx2"/>
                </a:solidFill>
              </a:rPr>
              <a:t>3) Provide us with a format to help us be </a:t>
            </a:r>
            <a:r>
              <a:rPr lang="en-US" sz="2400" b="1" i="1">
                <a:solidFill>
                  <a:schemeClr val="tx2"/>
                </a:solidFill>
              </a:rPr>
              <a:t>intentional</a:t>
            </a:r>
            <a:r>
              <a:rPr lang="en-US" sz="2400">
                <a:solidFill>
                  <a:schemeClr val="tx2"/>
                </a:solidFill>
              </a:rPr>
              <a:t> when working with our peers. Using skills intentionally helps us become more efficient and more effective in the work that we do.</a:t>
            </a:r>
          </a:p>
        </p:txBody>
      </p:sp>
    </p:spTree>
    <p:extLst>
      <p:ext uri="{BB962C8B-B14F-4D97-AF65-F5344CB8AC3E}">
        <p14:creationId xmlns:p14="http://schemas.microsoft.com/office/powerpoint/2010/main" val="1615917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507067" y="1119994"/>
            <a:ext cx="7969442" cy="492443"/>
          </a:xfrm>
        </p:spPr>
        <p:txBody>
          <a:bodyPr wrap="square" lIns="0" tIns="0" rIns="0" bIns="0">
            <a:spAutoFit/>
          </a:bodyPr>
          <a:lstStyle/>
          <a:p>
            <a:pPr algn="ctr"/>
            <a:r>
              <a:rPr lang="en-US" sz="3200" b="1" u="sng">
                <a:solidFill>
                  <a:schemeClr val="tx2"/>
                </a:solidFill>
              </a:rPr>
              <a:t>O = OPEN-ENDED QUESTIONS</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4137660" y="2204958"/>
            <a:ext cx="4880670" cy="3533048"/>
          </a:xfrm>
          <a:prstGeom prst="rect">
            <a:avLst/>
          </a:prstGeom>
          <a:noFill/>
        </p:spPr>
        <p:txBody>
          <a:bodyPr wrap="square" rtlCol="0">
            <a:spAutoFit/>
          </a:bodyPr>
          <a:lstStyle/>
          <a:p>
            <a:r>
              <a:rPr lang="en-US" sz="2400"/>
              <a:t>As a professional, one of the most important skills (techniques) you will use with peers is open-ended questions. Using this skill effectively can save a lot of time in each session. When you use open-ended questions effectively, your peer is usually doing most of the talking. </a:t>
            </a:r>
          </a:p>
        </p:txBody>
      </p:sp>
      <p:pic>
        <p:nvPicPr>
          <p:cNvPr id="5" name="Picture 4">
            <a:extLst>
              <a:ext uri="{FF2B5EF4-FFF2-40B4-BE49-F238E27FC236}">
                <a16:creationId xmlns:a16="http://schemas.microsoft.com/office/drawing/2014/main" id="{6A3DD98C-0C7C-6F48-9A4F-6C95A876CF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2606" y="2603309"/>
            <a:ext cx="3111509" cy="2308324"/>
          </a:xfrm>
          <a:prstGeom prst="rect">
            <a:avLst/>
          </a:prstGeom>
        </p:spPr>
      </p:pic>
    </p:spTree>
    <p:extLst>
      <p:ext uri="{BB962C8B-B14F-4D97-AF65-F5344CB8AC3E}">
        <p14:creationId xmlns:p14="http://schemas.microsoft.com/office/powerpoint/2010/main" val="4004839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a:t>Motivational Interviewing for Peers</a:t>
            </a:r>
          </a:p>
        </p:txBody>
      </p:sp>
      <p:sp>
        <p:nvSpPr>
          <p:cNvPr id="3" name="TextBox 2">
            <a:extLst>
              <a:ext uri="{FF2B5EF4-FFF2-40B4-BE49-F238E27FC236}">
                <a16:creationId xmlns:a16="http://schemas.microsoft.com/office/drawing/2014/main" id="{D3B0ADE6-65A3-B142-BB46-E6A33FF49787}"/>
              </a:ext>
            </a:extLst>
          </p:cNvPr>
          <p:cNvSpPr txBox="1"/>
          <p:nvPr/>
        </p:nvSpPr>
        <p:spPr>
          <a:xfrm>
            <a:off x="869965" y="1042692"/>
            <a:ext cx="8653331" cy="553998"/>
          </a:xfrm>
          <a:prstGeom prst="rect">
            <a:avLst/>
          </a:prstGeom>
          <a:noFill/>
        </p:spPr>
        <p:txBody>
          <a:bodyPr wrap="none" rtlCol="0">
            <a:spAutoFit/>
          </a:bodyPr>
          <a:lstStyle/>
          <a:p>
            <a:r>
              <a:rPr lang="en-US" sz="3000" u="sng"/>
              <a:t>The purpose of using open-ended questions is to:</a:t>
            </a:r>
          </a:p>
        </p:txBody>
      </p:sp>
      <p:sp>
        <p:nvSpPr>
          <p:cNvPr id="6" name="TextBox 5">
            <a:extLst>
              <a:ext uri="{FF2B5EF4-FFF2-40B4-BE49-F238E27FC236}">
                <a16:creationId xmlns:a16="http://schemas.microsoft.com/office/drawing/2014/main" id="{B84FD8B5-7222-2044-B552-617BF6EE79E6}"/>
              </a:ext>
            </a:extLst>
          </p:cNvPr>
          <p:cNvSpPr txBox="1"/>
          <p:nvPr/>
        </p:nvSpPr>
        <p:spPr>
          <a:xfrm>
            <a:off x="618604" y="1911854"/>
            <a:ext cx="9401933" cy="400110"/>
          </a:xfrm>
          <a:prstGeom prst="rect">
            <a:avLst/>
          </a:prstGeom>
          <a:noFill/>
        </p:spPr>
        <p:txBody>
          <a:bodyPr wrap="none" rtlCol="0">
            <a:spAutoFit/>
          </a:bodyPr>
          <a:lstStyle/>
          <a:p>
            <a:pPr marL="342900" indent="-342900">
              <a:buFont typeface="Arial" panose="020B0604020202020204" pitchFamily="34" charset="0"/>
              <a:buChar char="•"/>
            </a:pPr>
            <a:r>
              <a:rPr lang="en-US" sz="2000"/>
              <a:t>Establish a safe environment, and build trusting and respectful relationships.</a:t>
            </a:r>
          </a:p>
        </p:txBody>
      </p:sp>
      <p:sp>
        <p:nvSpPr>
          <p:cNvPr id="8" name="TextBox 7">
            <a:extLst>
              <a:ext uri="{FF2B5EF4-FFF2-40B4-BE49-F238E27FC236}">
                <a16:creationId xmlns:a16="http://schemas.microsoft.com/office/drawing/2014/main" id="{B03F76E9-2080-9E4A-8AF2-DB3F58279D98}"/>
              </a:ext>
            </a:extLst>
          </p:cNvPr>
          <p:cNvSpPr txBox="1"/>
          <p:nvPr/>
        </p:nvSpPr>
        <p:spPr>
          <a:xfrm>
            <a:off x="618604" y="2451310"/>
            <a:ext cx="7875554" cy="400110"/>
          </a:xfrm>
          <a:prstGeom prst="rect">
            <a:avLst/>
          </a:prstGeom>
          <a:noFill/>
        </p:spPr>
        <p:txBody>
          <a:bodyPr wrap="none" rtlCol="0">
            <a:spAutoFit/>
          </a:bodyPr>
          <a:lstStyle/>
          <a:p>
            <a:pPr marL="342900" indent="-342900">
              <a:buFont typeface="Arial" panose="020B0604020202020204" pitchFamily="34" charset="0"/>
              <a:buChar char="•"/>
            </a:pPr>
            <a:r>
              <a:rPr lang="en-US" sz="2000"/>
              <a:t>Explore, clarify and gain an understanding of your peer’s world.</a:t>
            </a:r>
          </a:p>
        </p:txBody>
      </p:sp>
      <p:sp>
        <p:nvSpPr>
          <p:cNvPr id="9" name="TextBox 8">
            <a:extLst>
              <a:ext uri="{FF2B5EF4-FFF2-40B4-BE49-F238E27FC236}">
                <a16:creationId xmlns:a16="http://schemas.microsoft.com/office/drawing/2014/main" id="{3B05810C-BD33-0E43-8C19-048DF2354AFA}"/>
              </a:ext>
            </a:extLst>
          </p:cNvPr>
          <p:cNvSpPr txBox="1"/>
          <p:nvPr/>
        </p:nvSpPr>
        <p:spPr>
          <a:xfrm>
            <a:off x="618604" y="2990766"/>
            <a:ext cx="10068462" cy="400110"/>
          </a:xfrm>
          <a:prstGeom prst="rect">
            <a:avLst/>
          </a:prstGeom>
          <a:noFill/>
        </p:spPr>
        <p:txBody>
          <a:bodyPr wrap="none" rtlCol="0">
            <a:spAutoFit/>
          </a:bodyPr>
          <a:lstStyle/>
          <a:p>
            <a:pPr marL="342900" indent="-342900">
              <a:buFont typeface="Arial" panose="020B0604020202020204" pitchFamily="34" charset="0"/>
              <a:buChar char="•"/>
            </a:pPr>
            <a:r>
              <a:rPr lang="en-US" sz="2000"/>
              <a:t>Learn about the peer’s past experience, feelings, thoughts, beliefs, &amp; behaviors.</a:t>
            </a:r>
          </a:p>
        </p:txBody>
      </p:sp>
      <p:sp>
        <p:nvSpPr>
          <p:cNvPr id="11" name="TextBox 10">
            <a:extLst>
              <a:ext uri="{FF2B5EF4-FFF2-40B4-BE49-F238E27FC236}">
                <a16:creationId xmlns:a16="http://schemas.microsoft.com/office/drawing/2014/main" id="{DF7D5605-203C-F749-978F-3B73F7BEE2D3}"/>
              </a:ext>
            </a:extLst>
          </p:cNvPr>
          <p:cNvSpPr txBox="1"/>
          <p:nvPr/>
        </p:nvSpPr>
        <p:spPr>
          <a:xfrm>
            <a:off x="618604" y="3530222"/>
            <a:ext cx="6697667" cy="400110"/>
          </a:xfrm>
          <a:prstGeom prst="rect">
            <a:avLst/>
          </a:prstGeom>
          <a:noFill/>
        </p:spPr>
        <p:txBody>
          <a:bodyPr wrap="none" rtlCol="0">
            <a:spAutoFit/>
          </a:bodyPr>
          <a:lstStyle/>
          <a:p>
            <a:pPr marL="342900" indent="-342900">
              <a:buFont typeface="Arial" panose="020B0604020202020204" pitchFamily="34" charset="0"/>
              <a:buChar char="•"/>
            </a:pPr>
            <a:r>
              <a:rPr lang="en-US" sz="2000"/>
              <a:t>Gather information – peer does most of the talking.</a:t>
            </a:r>
          </a:p>
        </p:txBody>
      </p:sp>
      <p:sp>
        <p:nvSpPr>
          <p:cNvPr id="12" name="TextBox 11">
            <a:extLst>
              <a:ext uri="{FF2B5EF4-FFF2-40B4-BE49-F238E27FC236}">
                <a16:creationId xmlns:a16="http://schemas.microsoft.com/office/drawing/2014/main" id="{D05639BE-4044-664B-932F-7432AD92F992}"/>
              </a:ext>
            </a:extLst>
          </p:cNvPr>
          <p:cNvSpPr txBox="1"/>
          <p:nvPr/>
        </p:nvSpPr>
        <p:spPr>
          <a:xfrm>
            <a:off x="618604" y="4069679"/>
            <a:ext cx="5383205" cy="400110"/>
          </a:xfrm>
          <a:prstGeom prst="rect">
            <a:avLst/>
          </a:prstGeom>
          <a:noFill/>
        </p:spPr>
        <p:txBody>
          <a:bodyPr wrap="none" rtlCol="0">
            <a:spAutoFit/>
          </a:bodyPr>
          <a:lstStyle/>
          <a:p>
            <a:pPr marL="342900" indent="-342900">
              <a:buFont typeface="Arial" panose="020B0604020202020204" pitchFamily="34" charset="0"/>
              <a:buChar char="•"/>
            </a:pPr>
            <a:r>
              <a:rPr lang="en-US" sz="2000"/>
              <a:t>Help the peer make an informed decision.</a:t>
            </a:r>
          </a:p>
        </p:txBody>
      </p:sp>
    </p:spTree>
    <p:extLst>
      <p:ext uri="{BB962C8B-B14F-4D97-AF65-F5344CB8AC3E}">
        <p14:creationId xmlns:p14="http://schemas.microsoft.com/office/powerpoint/2010/main" val="1495597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5606925" y="173530"/>
            <a:ext cx="4174385" cy="307777"/>
          </a:xfrm>
        </p:spPr>
        <p:txBody>
          <a:bodyPr wrap="square" lIns="0" tIns="0" rIns="0" bIns="0">
            <a:spAutoFit/>
          </a:bodyPr>
          <a:lstStyle/>
          <a:p>
            <a:pPr algn="ctr"/>
            <a:r>
              <a:rPr lang="en-US" sz="2000">
                <a:solidFill>
                  <a:schemeClr val="tx2"/>
                </a:solidFill>
              </a:rPr>
              <a:t>O = Open-ended questions</a:t>
            </a:r>
          </a:p>
        </p:txBody>
      </p:sp>
      <p:grpSp>
        <p:nvGrpSpPr>
          <p:cNvPr id="25" name="Group 24">
            <a:extLst>
              <a:ext uri="{FF2B5EF4-FFF2-40B4-BE49-F238E27FC236}">
                <a16:creationId xmlns:a16="http://schemas.microsoft.com/office/drawing/2014/main" id="{91BCFC57-B0EA-FE45-ADEE-A1095AC11DB1}"/>
              </a:ext>
            </a:extLst>
          </p:cNvPr>
          <p:cNvGrpSpPr/>
          <p:nvPr/>
        </p:nvGrpSpPr>
        <p:grpSpPr>
          <a:xfrm>
            <a:off x="999257" y="980473"/>
            <a:ext cx="7376448" cy="1294939"/>
            <a:chOff x="3332761" y="1123694"/>
            <a:chExt cx="6219012" cy="1876418"/>
          </a:xfrm>
        </p:grpSpPr>
        <p:sp>
          <p:nvSpPr>
            <p:cNvPr id="16" name="TextBox 15">
              <a:extLst>
                <a:ext uri="{FF2B5EF4-FFF2-40B4-BE49-F238E27FC236}">
                  <a16:creationId xmlns:a16="http://schemas.microsoft.com/office/drawing/2014/main" id="{84E12258-B2B4-D74D-A4EC-B548E93E1E01}"/>
                </a:ext>
              </a:extLst>
            </p:cNvPr>
            <p:cNvSpPr txBox="1"/>
            <p:nvPr/>
          </p:nvSpPr>
          <p:spPr>
            <a:xfrm>
              <a:off x="3332761" y="1814682"/>
              <a:ext cx="2002304" cy="668971"/>
            </a:xfrm>
            <a:prstGeom prst="rect">
              <a:avLst/>
            </a:prstGeom>
            <a:noFill/>
          </p:spPr>
          <p:txBody>
            <a:bodyPr wrap="square" rtlCol="0">
              <a:spAutoFit/>
            </a:bodyPr>
            <a:lstStyle/>
            <a:p>
              <a:pPr lvl="0" algn="r"/>
              <a:r>
                <a:rPr lang="en-US" sz="2400">
                  <a:solidFill>
                    <a:srgbClr val="2C3C43"/>
                  </a:solidFill>
                </a:rPr>
                <a:t>Examples</a:t>
              </a:r>
              <a:endParaRPr lang="en-US" sz="2400" b="1">
                <a:solidFill>
                  <a:srgbClr val="2C3C43"/>
                </a:solidFill>
              </a:endParaRPr>
            </a:p>
          </p:txBody>
        </p:sp>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extLst>
                <p:ext uri="{D42A27DB-BD31-4B8C-83A1-F6EECF244321}">
                  <p14:modId xmlns:p14="http://schemas.microsoft.com/office/powerpoint/2010/main" val="3995860974"/>
                </p:ext>
              </p:extLst>
            </p:nvPr>
          </p:nvGraphicFramePr>
          <p:xfrm>
            <a:off x="5594964" y="1123694"/>
            <a:ext cx="3956809" cy="18764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a:t>Motivational Interviewing for Peers</a:t>
            </a:r>
          </a:p>
        </p:txBody>
      </p:sp>
      <p:grpSp>
        <p:nvGrpSpPr>
          <p:cNvPr id="8" name="Group 7">
            <a:extLst>
              <a:ext uri="{FF2B5EF4-FFF2-40B4-BE49-F238E27FC236}">
                <a16:creationId xmlns:a16="http://schemas.microsoft.com/office/drawing/2014/main" id="{6FFCEAF1-0086-5745-BD49-482ED67A786B}"/>
              </a:ext>
            </a:extLst>
          </p:cNvPr>
          <p:cNvGrpSpPr/>
          <p:nvPr/>
        </p:nvGrpSpPr>
        <p:grpSpPr>
          <a:xfrm>
            <a:off x="668079" y="2789772"/>
            <a:ext cx="9111648" cy="830997"/>
            <a:chOff x="3924618" y="1043076"/>
            <a:chExt cx="5787039" cy="1588518"/>
          </a:xfrm>
        </p:grpSpPr>
        <p:sp>
          <p:nvSpPr>
            <p:cNvPr id="9" name="TextBox 8">
              <a:extLst>
                <a:ext uri="{FF2B5EF4-FFF2-40B4-BE49-F238E27FC236}">
                  <a16:creationId xmlns:a16="http://schemas.microsoft.com/office/drawing/2014/main" id="{545B52D5-B8F7-D448-88AB-085904122BC2}"/>
                </a:ext>
              </a:extLst>
            </p:cNvPr>
            <p:cNvSpPr txBox="1"/>
            <p:nvPr/>
          </p:nvSpPr>
          <p:spPr>
            <a:xfrm>
              <a:off x="3924618" y="1043076"/>
              <a:ext cx="2551819" cy="1588518"/>
            </a:xfrm>
            <a:prstGeom prst="rect">
              <a:avLst/>
            </a:prstGeom>
            <a:noFill/>
          </p:spPr>
          <p:txBody>
            <a:bodyPr wrap="square" rtlCol="0">
              <a:spAutoFit/>
            </a:bodyPr>
            <a:lstStyle/>
            <a:p>
              <a:pPr lvl="0" algn="r"/>
              <a:r>
                <a:rPr lang="en-US" sz="2400">
                  <a:solidFill>
                    <a:srgbClr val="2C3C43"/>
                  </a:solidFill>
                </a:rPr>
                <a:t>Sometimes closed questions are appropriate</a:t>
              </a:r>
              <a:endParaRPr lang="en-US" sz="2400" b="1">
                <a:solidFill>
                  <a:srgbClr val="2C3C43"/>
                </a:solidFill>
              </a:endParaRPr>
            </a:p>
          </p:txBody>
        </p:sp>
        <p:graphicFrame>
          <p:nvGraphicFramePr>
            <p:cNvPr id="11" name="Diagram 10">
              <a:extLst>
                <a:ext uri="{FF2B5EF4-FFF2-40B4-BE49-F238E27FC236}">
                  <a16:creationId xmlns:a16="http://schemas.microsoft.com/office/drawing/2014/main" id="{EF23A361-6899-B742-9DFB-77F914673134}"/>
                </a:ext>
              </a:extLst>
            </p:cNvPr>
            <p:cNvGraphicFramePr>
              <a:graphicFrameLocks noChangeAspect="1"/>
            </p:cNvGraphicFramePr>
            <p:nvPr>
              <p:extLst>
                <p:ext uri="{D42A27DB-BD31-4B8C-83A1-F6EECF244321}">
                  <p14:modId xmlns:p14="http://schemas.microsoft.com/office/powerpoint/2010/main" val="1352430179"/>
                </p:ext>
              </p:extLst>
            </p:nvPr>
          </p:nvGraphicFramePr>
          <p:xfrm>
            <a:off x="6863711" y="1123695"/>
            <a:ext cx="2847946" cy="11526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grpSp>
        <p:nvGrpSpPr>
          <p:cNvPr id="5" name="Group 4">
            <a:extLst>
              <a:ext uri="{FF2B5EF4-FFF2-40B4-BE49-F238E27FC236}">
                <a16:creationId xmlns:a16="http://schemas.microsoft.com/office/drawing/2014/main" id="{0FD3C275-F63C-CC4E-9100-A93B2AF4BC67}"/>
              </a:ext>
            </a:extLst>
          </p:cNvPr>
          <p:cNvGrpSpPr/>
          <p:nvPr/>
        </p:nvGrpSpPr>
        <p:grpSpPr>
          <a:xfrm>
            <a:off x="391886" y="4269636"/>
            <a:ext cx="9183188" cy="2032720"/>
            <a:chOff x="0" y="4374136"/>
            <a:chExt cx="9183189" cy="2032720"/>
          </a:xfrm>
        </p:grpSpPr>
        <p:sp>
          <p:nvSpPr>
            <p:cNvPr id="13" name="TextBox 12">
              <a:extLst>
                <a:ext uri="{FF2B5EF4-FFF2-40B4-BE49-F238E27FC236}">
                  <a16:creationId xmlns:a16="http://schemas.microsoft.com/office/drawing/2014/main" id="{045B6400-1920-D84A-8140-111CC7C74262}"/>
                </a:ext>
              </a:extLst>
            </p:cNvPr>
            <p:cNvSpPr txBox="1"/>
            <p:nvPr/>
          </p:nvSpPr>
          <p:spPr>
            <a:xfrm>
              <a:off x="0" y="4558616"/>
              <a:ext cx="2602128" cy="1569660"/>
            </a:xfrm>
            <a:prstGeom prst="rect">
              <a:avLst/>
            </a:prstGeom>
            <a:noFill/>
          </p:spPr>
          <p:txBody>
            <a:bodyPr wrap="square" rtlCol="0">
              <a:spAutoFit/>
            </a:bodyPr>
            <a:lstStyle/>
            <a:p>
              <a:pPr lvl="0" algn="ctr"/>
              <a:r>
                <a:rPr lang="en-US" sz="2400">
                  <a:solidFill>
                    <a:srgbClr val="2C3C43"/>
                  </a:solidFill>
                </a:rPr>
                <a:t>Avoid “why” questions; use “How” or “What” instead.</a:t>
              </a:r>
              <a:endParaRPr lang="en-US" sz="2400" b="1">
                <a:solidFill>
                  <a:srgbClr val="2C3C43"/>
                </a:solidFill>
              </a:endParaRPr>
            </a:p>
          </p:txBody>
        </p:sp>
        <p:graphicFrame>
          <p:nvGraphicFramePr>
            <p:cNvPr id="3" name="Diagram 2">
              <a:extLst>
                <a:ext uri="{FF2B5EF4-FFF2-40B4-BE49-F238E27FC236}">
                  <a16:creationId xmlns:a16="http://schemas.microsoft.com/office/drawing/2014/main" id="{9F5F8B67-C0FE-A542-BF37-73C3D7357DBF}"/>
                </a:ext>
              </a:extLst>
            </p:cNvPr>
            <p:cNvGraphicFramePr/>
            <p:nvPr>
              <p:extLst>
                <p:ext uri="{D42A27DB-BD31-4B8C-83A1-F6EECF244321}">
                  <p14:modId xmlns:p14="http://schemas.microsoft.com/office/powerpoint/2010/main" val="2457959364"/>
                </p:ext>
              </p:extLst>
            </p:nvPr>
          </p:nvGraphicFramePr>
          <p:xfrm>
            <a:off x="2712827" y="4374136"/>
            <a:ext cx="6470362" cy="203272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spTree>
    <p:extLst>
      <p:ext uri="{BB962C8B-B14F-4D97-AF65-F5344CB8AC3E}">
        <p14:creationId xmlns:p14="http://schemas.microsoft.com/office/powerpoint/2010/main" val="33176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1803</Words>
  <Application>Microsoft Office PowerPoint</Application>
  <PresentationFormat>Widescreen</PresentationFormat>
  <Paragraphs>186</Paragraphs>
  <Slides>22</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Symbol</vt:lpstr>
      <vt:lpstr>Trebuchet MS</vt:lpstr>
      <vt:lpstr>Wingdings 3</vt:lpstr>
      <vt:lpstr>Facet</vt:lpstr>
      <vt:lpstr>Motivational Interviewing for Peers</vt:lpstr>
      <vt:lpstr>Motivational Interviewing is an evidence-based communication style that helps people move towards positive change.</vt:lpstr>
      <vt:lpstr>This session explores another method for encouraging peers to share and to motivate change.</vt:lpstr>
      <vt:lpstr>The OARS Model: Background</vt:lpstr>
      <vt:lpstr>PowerPoint Presentation</vt:lpstr>
      <vt:lpstr>The purpose of referring to the OARS model is to:</vt:lpstr>
      <vt:lpstr>O = OPEN-ENDED QUESTIONS</vt:lpstr>
      <vt:lpstr>PowerPoint Presentation</vt:lpstr>
      <vt:lpstr>O = Open-ended questions</vt:lpstr>
      <vt:lpstr>A = AFFIRMATIONS</vt:lpstr>
      <vt:lpstr>PowerPoint Presentation</vt:lpstr>
      <vt:lpstr>PowerPoint Presentation</vt:lpstr>
      <vt:lpstr>R = REFLECTIVE LISTENING</vt:lpstr>
      <vt:lpstr>PowerPoint Presentation</vt:lpstr>
      <vt:lpstr>PowerPoint Presentation</vt:lpstr>
      <vt:lpstr>S = SUMMARIZING</vt:lpstr>
      <vt:lpstr>PowerPoint Presentation</vt:lpstr>
      <vt:lpstr>OARS + Roll with Ambivalence</vt:lpstr>
      <vt:lpstr>PowerPoint Presentation</vt:lpstr>
      <vt:lpstr>Let’s Role Play!</vt:lpstr>
      <vt:lpstr>Review</vt:lpstr>
      <vt:lpstr>Review</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Motivational Interviewing for Peers</dc:title>
  <dc:subject/>
  <dc:creator>Sheila Mihalick</dc:creator>
  <cp:keywords/>
  <dc:description/>
  <cp:lastModifiedBy>Kimberly Crouch</cp:lastModifiedBy>
  <cp:revision>10</cp:revision>
  <dcterms:created xsi:type="dcterms:W3CDTF">2020-07-20T16:12:47Z</dcterms:created>
  <dcterms:modified xsi:type="dcterms:W3CDTF">2024-09-20T14:57:58Z</dcterms:modified>
  <cp:category/>
</cp:coreProperties>
</file>